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e298aa921f45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3c798836354547"/>
  </p:sldMasterIdLst>
  <p:sldIdLst>
    <p:sldId xmlns:r="http://schemas.openxmlformats.org/officeDocument/2006/relationships" id="256" r:id="Rdc690cf4f2e64f68"/>
    <p:sldId xmlns:r="http://schemas.openxmlformats.org/officeDocument/2006/relationships" id="257" r:id="Rec1b461f5660427b"/>
    <p:sldId xmlns:r="http://schemas.openxmlformats.org/officeDocument/2006/relationships" id="258" r:id="Raf18f5c11be34e6b"/>
    <p:sldId xmlns:r="http://schemas.openxmlformats.org/officeDocument/2006/relationships" id="259" r:id="R2e3da82a10df4adb"/>
    <p:sldId xmlns:r="http://schemas.openxmlformats.org/officeDocument/2006/relationships" id="260" r:id="Rdd3192fe662b4f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3c798836354547" /><Relationship Type="http://schemas.openxmlformats.org/officeDocument/2006/relationships/slide" Target="/ppt/slides/slide1.xml" Id="Rdc690cf4f2e64f68" /><Relationship Type="http://schemas.openxmlformats.org/officeDocument/2006/relationships/slide" Target="/ppt/slides/slide2.xml" Id="Rec1b461f5660427b" /><Relationship Type="http://schemas.openxmlformats.org/officeDocument/2006/relationships/slide" Target="/ppt/slides/slide3.xml" Id="Raf18f5c11be34e6b" /><Relationship Type="http://schemas.openxmlformats.org/officeDocument/2006/relationships/slide" Target="/ppt/slides/slide4.xml" Id="R2e3da82a10df4adb" /><Relationship Type="http://schemas.openxmlformats.org/officeDocument/2006/relationships/slide" Target="/ppt/slides/slide5.xml" Id="Rdd3192fe662b4f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4314774b9d4e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78cad22c04c33" /><Relationship Type="http://schemas.openxmlformats.org/officeDocument/2006/relationships/theme" Target="/ppt/slideMasters/theme/theme1.xml" Id="R2998ccfae50a45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078cad22c04c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726ada18140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0e5d0a0d840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9db9a4faf4f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7b07a55b847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ec1e22f1a4b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966 487 321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