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6f119388c945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e3b11148ba4662"/>
  </p:sldMasterIdLst>
  <p:sldIdLst>
    <p:sldId xmlns:r="http://schemas.openxmlformats.org/officeDocument/2006/relationships" id="256" r:id="R96b87363e21c4adb"/>
    <p:sldId xmlns:r="http://schemas.openxmlformats.org/officeDocument/2006/relationships" id="257" r:id="R94c02b3d6d294851"/>
    <p:sldId xmlns:r="http://schemas.openxmlformats.org/officeDocument/2006/relationships" id="258" r:id="R79991c11ebf149d5"/>
    <p:sldId xmlns:r="http://schemas.openxmlformats.org/officeDocument/2006/relationships" id="259" r:id="R841aee9169c74905"/>
    <p:sldId xmlns:r="http://schemas.openxmlformats.org/officeDocument/2006/relationships" id="260" r:id="Rb731a7623f1b4f2e"/>
    <p:sldId xmlns:r="http://schemas.openxmlformats.org/officeDocument/2006/relationships" id="261" r:id="R8a83d564e11745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e3b11148ba4662" /><Relationship Type="http://schemas.openxmlformats.org/officeDocument/2006/relationships/slide" Target="/ppt/slides/slide1.xml" Id="R96b87363e21c4adb" /><Relationship Type="http://schemas.openxmlformats.org/officeDocument/2006/relationships/slide" Target="/ppt/slides/slide2.xml" Id="R94c02b3d6d294851" /><Relationship Type="http://schemas.openxmlformats.org/officeDocument/2006/relationships/slide" Target="/ppt/slides/slide3.xml" Id="R79991c11ebf149d5" /><Relationship Type="http://schemas.openxmlformats.org/officeDocument/2006/relationships/slide" Target="/ppt/slides/slide4.xml" Id="R841aee9169c74905" /><Relationship Type="http://schemas.openxmlformats.org/officeDocument/2006/relationships/slide" Target="/ppt/slides/slide5.xml" Id="Rb731a7623f1b4f2e" /><Relationship Type="http://schemas.openxmlformats.org/officeDocument/2006/relationships/slide" Target="/ppt/slides/slide6.xml" Id="R8a83d564e11745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4305c6fcbc4a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a634dbb924b6b" /><Relationship Type="http://schemas.openxmlformats.org/officeDocument/2006/relationships/theme" Target="/ppt/slideMasters/theme/theme1.xml" Id="Rdf4c56ce6c3143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7a634dbb924b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228fd7c5a49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c0550338749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c506068f445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22297f98543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cb2a119fb42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79a57ae054a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966 487 321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