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0a5b5a7bc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16ceb0d734370"/>
  </p:sldMasterIdLst>
  <p:sldIdLst>
    <p:sldId xmlns:r="http://schemas.openxmlformats.org/officeDocument/2006/relationships" id="256" r:id="Ra581ce44b0fd44d7"/>
    <p:sldId xmlns:r="http://schemas.openxmlformats.org/officeDocument/2006/relationships" id="257" r:id="Rf0d78902834e4782"/>
    <p:sldId xmlns:r="http://schemas.openxmlformats.org/officeDocument/2006/relationships" id="258" r:id="Rafd96a1deb3a4483"/>
    <p:sldId xmlns:r="http://schemas.openxmlformats.org/officeDocument/2006/relationships" id="259" r:id="R292ca58e105d4b4f"/>
    <p:sldId xmlns:r="http://schemas.openxmlformats.org/officeDocument/2006/relationships" id="260" r:id="R261065920e0c4572"/>
    <p:sldId xmlns:r="http://schemas.openxmlformats.org/officeDocument/2006/relationships" id="261" r:id="Rd679e662dd35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16ceb0d734370" /><Relationship Type="http://schemas.openxmlformats.org/officeDocument/2006/relationships/slide" Target="/ppt/slides/slide1.xml" Id="Ra581ce44b0fd44d7" /><Relationship Type="http://schemas.openxmlformats.org/officeDocument/2006/relationships/slide" Target="/ppt/slides/slide2.xml" Id="Rf0d78902834e4782" /><Relationship Type="http://schemas.openxmlformats.org/officeDocument/2006/relationships/slide" Target="/ppt/slides/slide3.xml" Id="Rafd96a1deb3a4483" /><Relationship Type="http://schemas.openxmlformats.org/officeDocument/2006/relationships/slide" Target="/ppt/slides/slide4.xml" Id="R292ca58e105d4b4f" /><Relationship Type="http://schemas.openxmlformats.org/officeDocument/2006/relationships/slide" Target="/ppt/slides/slide5.xml" Id="R261065920e0c4572" /><Relationship Type="http://schemas.openxmlformats.org/officeDocument/2006/relationships/slide" Target="/ppt/slides/slide6.xml" Id="Rd679e662dd35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7547370e7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0241e3eb40b9" /><Relationship Type="http://schemas.openxmlformats.org/officeDocument/2006/relationships/theme" Target="/ppt/slideMasters/theme/theme1.xml" Id="R93a61f0475da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10241e3eb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887a5787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d30f33c5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4096acd74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22de44574c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d93105361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ecf05425c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32145177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966 483 989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