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c87e10283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eb51386b54072"/>
  </p:sldMasterIdLst>
  <p:sldIdLst>
    <p:sldId xmlns:r="http://schemas.openxmlformats.org/officeDocument/2006/relationships" id="256" r:id="Rab8b70fa4b8f4df2"/>
    <p:sldId xmlns:r="http://schemas.openxmlformats.org/officeDocument/2006/relationships" id="257" r:id="R2425b97892074f5d"/>
    <p:sldId xmlns:r="http://schemas.openxmlformats.org/officeDocument/2006/relationships" id="258" r:id="R9f683ad0e89d4b1a"/>
    <p:sldId xmlns:r="http://schemas.openxmlformats.org/officeDocument/2006/relationships" id="259" r:id="Raf36e403ee2444a5"/>
    <p:sldId xmlns:r="http://schemas.openxmlformats.org/officeDocument/2006/relationships" id="260" r:id="R50cc7c6154c04012"/>
    <p:sldId xmlns:r="http://schemas.openxmlformats.org/officeDocument/2006/relationships" id="261" r:id="Rbbcefdadace14127"/>
    <p:sldId xmlns:r="http://schemas.openxmlformats.org/officeDocument/2006/relationships" id="262" r:id="Rd7320520926f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eb51386b54072" /><Relationship Type="http://schemas.openxmlformats.org/officeDocument/2006/relationships/slide" Target="/ppt/slides/slide1.xml" Id="Rab8b70fa4b8f4df2" /><Relationship Type="http://schemas.openxmlformats.org/officeDocument/2006/relationships/slide" Target="/ppt/slides/slide2.xml" Id="R2425b97892074f5d" /><Relationship Type="http://schemas.openxmlformats.org/officeDocument/2006/relationships/slide" Target="/ppt/slides/slide3.xml" Id="R9f683ad0e89d4b1a" /><Relationship Type="http://schemas.openxmlformats.org/officeDocument/2006/relationships/slide" Target="/ppt/slides/slide4.xml" Id="Raf36e403ee2444a5" /><Relationship Type="http://schemas.openxmlformats.org/officeDocument/2006/relationships/slide" Target="/ppt/slides/slide5.xml" Id="R50cc7c6154c04012" /><Relationship Type="http://schemas.openxmlformats.org/officeDocument/2006/relationships/slide" Target="/ppt/slides/slide6.xml" Id="Rbbcefdadace14127" /><Relationship Type="http://schemas.openxmlformats.org/officeDocument/2006/relationships/slide" Target="/ppt/slides/slide7.xml" Id="Rd7320520926f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553e92c62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0d7445df842ac" /><Relationship Type="http://schemas.openxmlformats.org/officeDocument/2006/relationships/theme" Target="/ppt/slideMasters/theme/theme1.xml" Id="R8e25c685df68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0d7445df8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a4e60ee81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427b6be2f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12e45c2f8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93d2a20954a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6a403f78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fdbefa9eb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1e2415afc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BØMMELFISK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6 864 011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8 179 015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966 417 439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