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f9fa2c1ce94d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f89caeaa1d4589"/>
  </p:sldMasterIdLst>
  <p:sldIdLst>
    <p:sldId xmlns:r="http://schemas.openxmlformats.org/officeDocument/2006/relationships" id="256" r:id="R7d8abfaf835e4f98"/>
    <p:sldId xmlns:r="http://schemas.openxmlformats.org/officeDocument/2006/relationships" id="257" r:id="Reaf44709c5ed4dd3"/>
    <p:sldId xmlns:r="http://schemas.openxmlformats.org/officeDocument/2006/relationships" id="258" r:id="R4c02b6050f38400b"/>
    <p:sldId xmlns:r="http://schemas.openxmlformats.org/officeDocument/2006/relationships" id="259" r:id="Re6bd125301ee4026"/>
    <p:sldId xmlns:r="http://schemas.openxmlformats.org/officeDocument/2006/relationships" id="260" r:id="R9713e71b68834a58"/>
    <p:sldId xmlns:r="http://schemas.openxmlformats.org/officeDocument/2006/relationships" id="261" r:id="R8e0921508f384c53"/>
    <p:sldId xmlns:r="http://schemas.openxmlformats.org/officeDocument/2006/relationships" id="262" r:id="R7304c895615f40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f89caeaa1d4589" /><Relationship Type="http://schemas.openxmlformats.org/officeDocument/2006/relationships/slide" Target="/ppt/slides/slide1.xml" Id="R7d8abfaf835e4f98" /><Relationship Type="http://schemas.openxmlformats.org/officeDocument/2006/relationships/slide" Target="/ppt/slides/slide2.xml" Id="Reaf44709c5ed4dd3" /><Relationship Type="http://schemas.openxmlformats.org/officeDocument/2006/relationships/slide" Target="/ppt/slides/slide3.xml" Id="R4c02b6050f38400b" /><Relationship Type="http://schemas.openxmlformats.org/officeDocument/2006/relationships/slide" Target="/ppt/slides/slide4.xml" Id="Re6bd125301ee4026" /><Relationship Type="http://schemas.openxmlformats.org/officeDocument/2006/relationships/slide" Target="/ppt/slides/slide5.xml" Id="R9713e71b68834a58" /><Relationship Type="http://schemas.openxmlformats.org/officeDocument/2006/relationships/slide" Target="/ppt/slides/slide6.xml" Id="R8e0921508f384c53" /><Relationship Type="http://schemas.openxmlformats.org/officeDocument/2006/relationships/slide" Target="/ppt/slides/slide7.xml" Id="R7304c895615f40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a0cb5a7dba4e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6bc3fcf614016" /><Relationship Type="http://schemas.openxmlformats.org/officeDocument/2006/relationships/theme" Target="/ppt/slideMasters/theme/theme1.xml" Id="Re409eccb802d41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96bc3fcf6140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e7076413445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c57d3376e48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526c2b4894b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ceb6099de4b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7d316a8904c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13a70633640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a4afbd3414a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RÅD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 &amp; REGNSKAP AS ble etablert [år] og holder til i Torp.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1 027 709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174 409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552 475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 AKERHOLDT NÆSS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1657 Torp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34 74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966 163 313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 &amp; REGNSKAP AS</a:t>
            </a:r>
          </a:p>
        </p:txBody>
      </p:sp>
    </p:spTree>
  </p:cSld>
  <p:clrMapOvr>
    <a:masterClrMapping xmlns:a="http://schemas.openxmlformats.org/drawingml/2006/main"/>
  </p:clrMapOvr>
</p:sld>
</file>