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f41f3fe254d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e832b9ce544a2"/>
  </p:sldMasterIdLst>
  <p:sldIdLst>
    <p:sldId xmlns:r="http://schemas.openxmlformats.org/officeDocument/2006/relationships" id="256" r:id="Rc0e05b52bf844c4c"/>
    <p:sldId xmlns:r="http://schemas.openxmlformats.org/officeDocument/2006/relationships" id="257" r:id="R7ca01bb9f05e4328"/>
    <p:sldId xmlns:r="http://schemas.openxmlformats.org/officeDocument/2006/relationships" id="258" r:id="R123e52dd7cfc45aa"/>
    <p:sldId xmlns:r="http://schemas.openxmlformats.org/officeDocument/2006/relationships" id="259" r:id="R8e599f3080cc481d"/>
    <p:sldId xmlns:r="http://schemas.openxmlformats.org/officeDocument/2006/relationships" id="260" r:id="R4696ea0b38a84134"/>
    <p:sldId xmlns:r="http://schemas.openxmlformats.org/officeDocument/2006/relationships" id="261" r:id="Rb5fe4183eda0486b"/>
    <p:sldId xmlns:r="http://schemas.openxmlformats.org/officeDocument/2006/relationships" id="262" r:id="R031c93dc062d4e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e832b9ce544a2" /><Relationship Type="http://schemas.openxmlformats.org/officeDocument/2006/relationships/slide" Target="/ppt/slides/slide1.xml" Id="Rc0e05b52bf844c4c" /><Relationship Type="http://schemas.openxmlformats.org/officeDocument/2006/relationships/slide" Target="/ppt/slides/slide2.xml" Id="R7ca01bb9f05e4328" /><Relationship Type="http://schemas.openxmlformats.org/officeDocument/2006/relationships/slide" Target="/ppt/slides/slide3.xml" Id="R123e52dd7cfc45aa" /><Relationship Type="http://schemas.openxmlformats.org/officeDocument/2006/relationships/slide" Target="/ppt/slides/slide4.xml" Id="R8e599f3080cc481d" /><Relationship Type="http://schemas.openxmlformats.org/officeDocument/2006/relationships/slide" Target="/ppt/slides/slide5.xml" Id="R4696ea0b38a84134" /><Relationship Type="http://schemas.openxmlformats.org/officeDocument/2006/relationships/slide" Target="/ppt/slides/slide6.xml" Id="Rb5fe4183eda0486b" /><Relationship Type="http://schemas.openxmlformats.org/officeDocument/2006/relationships/slide" Target="/ppt/slides/slide7.xml" Id="R031c93dc062d4e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63caea592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8d77c2cb84d8f" /><Relationship Type="http://schemas.openxmlformats.org/officeDocument/2006/relationships/theme" Target="/ppt/slideMasters/theme/theme1.xml" Id="R3aff77d0627d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c8d77c2cb8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927c8dddc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9a5b056794f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56719df28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1d9efaea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295052db74d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faf0ca3c84f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8ff769bd3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HAUAN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HAUAN &amp; SØNNER AS ble etablert [år] og holder til i Sjursnes.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4 981 632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4 063 556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TOM-VIDAR HAUAN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Sjursnesvegen 1448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9030 Sjursnes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966 064 714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