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d6cbbf8ddc94c7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47b4837b1a439b"/>
  </p:sldMasterIdLst>
  <p:sldIdLst>
    <p:sldId xmlns:r="http://schemas.openxmlformats.org/officeDocument/2006/relationships" id="256" r:id="R5317509097f244b6"/>
    <p:sldId xmlns:r="http://schemas.openxmlformats.org/officeDocument/2006/relationships" id="257" r:id="Rc7593ab2e29b4678"/>
    <p:sldId xmlns:r="http://schemas.openxmlformats.org/officeDocument/2006/relationships" id="258" r:id="R15418186d1e34c9a"/>
    <p:sldId xmlns:r="http://schemas.openxmlformats.org/officeDocument/2006/relationships" id="259" r:id="R12d6219af9904946"/>
    <p:sldId xmlns:r="http://schemas.openxmlformats.org/officeDocument/2006/relationships" id="260" r:id="R5ac4ccc3f8e04467"/>
    <p:sldId xmlns:r="http://schemas.openxmlformats.org/officeDocument/2006/relationships" id="261" r:id="Rcba53d9131024c79"/>
    <p:sldId xmlns:r="http://schemas.openxmlformats.org/officeDocument/2006/relationships" id="262" r:id="R37c834c50cc941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47b4837b1a439b" /><Relationship Type="http://schemas.openxmlformats.org/officeDocument/2006/relationships/slide" Target="/ppt/slides/slide1.xml" Id="R5317509097f244b6" /><Relationship Type="http://schemas.openxmlformats.org/officeDocument/2006/relationships/slide" Target="/ppt/slides/slide2.xml" Id="Rc7593ab2e29b4678" /><Relationship Type="http://schemas.openxmlformats.org/officeDocument/2006/relationships/slide" Target="/ppt/slides/slide3.xml" Id="R15418186d1e34c9a" /><Relationship Type="http://schemas.openxmlformats.org/officeDocument/2006/relationships/slide" Target="/ppt/slides/slide4.xml" Id="R12d6219af9904946" /><Relationship Type="http://schemas.openxmlformats.org/officeDocument/2006/relationships/slide" Target="/ppt/slides/slide5.xml" Id="R5ac4ccc3f8e04467" /><Relationship Type="http://schemas.openxmlformats.org/officeDocument/2006/relationships/slide" Target="/ppt/slides/slide6.xml" Id="Rcba53d9131024c79" /><Relationship Type="http://schemas.openxmlformats.org/officeDocument/2006/relationships/slide" Target="/ppt/slides/slide7.xml" Id="R37c834c50cc941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160b0f69ce4f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d439ce9d034783" /><Relationship Type="http://schemas.openxmlformats.org/officeDocument/2006/relationships/theme" Target="/ppt/slideMasters/theme/theme1.xml" Id="Rf451c93f512140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1d439ce9d0347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96dafc4ab948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47407a3ea341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574622739d41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07aaa7080041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b8199fcb2b436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250157b0be4f6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9796e311284b3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FARGE OG FLIS HARSTAD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FARGE OG FLIS HARSTAD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FARGE OG FLIS HARSTAD AS ble etablert [år] og holder til i Harstad.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FARGE OG FLIS HARSTAD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FARGE OG FLIS HARSTAD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FARGE OG FLIS HARSTAD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16 075 575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607 960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493 820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1 882 693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4 388 572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FARGE OG FLIS HARSTAD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POSTGÅRDEN HARSTAD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FARGE OG FLIS HARSTAD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Egedes gate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9406 Harstad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97 71 96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post@farvegledeinterior.no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fargerikeharstad.no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965 898 565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FARGE OG FLIS HARSTAD AS</a:t>
            </a:r>
          </a:p>
        </p:txBody>
      </p:sp>
    </p:spTree>
  </p:cSld>
  <p:clrMapOvr>
    <a:masterClrMapping xmlns:a="http://schemas.openxmlformats.org/drawingml/2006/main"/>
  </p:clrMapOvr>
</p:sld>
</file>