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f44ea6b84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6158ac0fa4f75"/>
  </p:sldMasterIdLst>
  <p:sldIdLst>
    <p:sldId xmlns:r="http://schemas.openxmlformats.org/officeDocument/2006/relationships" id="256" r:id="R966a9abf31ae4002"/>
    <p:sldId xmlns:r="http://schemas.openxmlformats.org/officeDocument/2006/relationships" id="257" r:id="R203caf6573e54e82"/>
    <p:sldId xmlns:r="http://schemas.openxmlformats.org/officeDocument/2006/relationships" id="258" r:id="Re6b11b0ccc014d98"/>
    <p:sldId xmlns:r="http://schemas.openxmlformats.org/officeDocument/2006/relationships" id="259" r:id="R0ec445dbd19e4187"/>
    <p:sldId xmlns:r="http://schemas.openxmlformats.org/officeDocument/2006/relationships" id="260" r:id="Rfe3020a8a80947af"/>
    <p:sldId xmlns:r="http://schemas.openxmlformats.org/officeDocument/2006/relationships" id="261" r:id="Ra41a48a1f91b4e52"/>
    <p:sldId xmlns:r="http://schemas.openxmlformats.org/officeDocument/2006/relationships" id="262" r:id="Rcbfb368a7f8d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6158ac0fa4f75" /><Relationship Type="http://schemas.openxmlformats.org/officeDocument/2006/relationships/slide" Target="/ppt/slides/slide1.xml" Id="R966a9abf31ae4002" /><Relationship Type="http://schemas.openxmlformats.org/officeDocument/2006/relationships/slide" Target="/ppt/slides/slide2.xml" Id="R203caf6573e54e82" /><Relationship Type="http://schemas.openxmlformats.org/officeDocument/2006/relationships/slide" Target="/ppt/slides/slide3.xml" Id="Re6b11b0ccc014d98" /><Relationship Type="http://schemas.openxmlformats.org/officeDocument/2006/relationships/slide" Target="/ppt/slides/slide4.xml" Id="R0ec445dbd19e4187" /><Relationship Type="http://schemas.openxmlformats.org/officeDocument/2006/relationships/slide" Target="/ppt/slides/slide5.xml" Id="Rfe3020a8a80947af" /><Relationship Type="http://schemas.openxmlformats.org/officeDocument/2006/relationships/slide" Target="/ppt/slides/slide6.xml" Id="Ra41a48a1f91b4e52" /><Relationship Type="http://schemas.openxmlformats.org/officeDocument/2006/relationships/slide" Target="/ppt/slides/slide7.xml" Id="Rcbfb368a7f8d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329ceebd6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b3137db864578" /><Relationship Type="http://schemas.openxmlformats.org/officeDocument/2006/relationships/theme" Target="/ppt/slideMasters/theme/theme1.xml" Id="R442d84f4b987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b3137db8645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0fbcee32f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63fb23b5b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66f727dba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607bb6bb7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1d766cc76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eb70c3eab49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59f41fec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ASSEMBLIN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ASSEMBLIN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1 652 503 572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83 438 372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57 441 704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172 992 633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1 150 209 864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ASSEMBLIN CAVERION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27 60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post@assemblin.no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www.assemblin.no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965 808 752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ASSEMBLIN AS</a:t>
            </a:r>
          </a:p>
        </p:txBody>
      </p:sp>
    </p:spTree>
  </p:cSld>
  <p:clrMapOvr>
    <a:masterClrMapping xmlns:a="http://schemas.openxmlformats.org/drawingml/2006/main"/>
  </p:clrMapOvr>
</p:sld>
</file>