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013f8a9189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66c62c5d874dbe"/>
  </p:sldMasterIdLst>
  <p:sldIdLst>
    <p:sldId xmlns:r="http://schemas.openxmlformats.org/officeDocument/2006/relationships" id="256" r:id="R35fe4aefc89847ff"/>
    <p:sldId xmlns:r="http://schemas.openxmlformats.org/officeDocument/2006/relationships" id="257" r:id="R5897037f9d5746c3"/>
    <p:sldId xmlns:r="http://schemas.openxmlformats.org/officeDocument/2006/relationships" id="258" r:id="Rbb5818b4a9d1485a"/>
    <p:sldId xmlns:r="http://schemas.openxmlformats.org/officeDocument/2006/relationships" id="259" r:id="R42dfd052a9a14315"/>
    <p:sldId xmlns:r="http://schemas.openxmlformats.org/officeDocument/2006/relationships" id="260" r:id="Rc3ef2fca7c6042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66c62c5d874dbe" /><Relationship Type="http://schemas.openxmlformats.org/officeDocument/2006/relationships/slide" Target="/ppt/slides/slide1.xml" Id="R35fe4aefc89847ff" /><Relationship Type="http://schemas.openxmlformats.org/officeDocument/2006/relationships/slide" Target="/ppt/slides/slide2.xml" Id="R5897037f9d5746c3" /><Relationship Type="http://schemas.openxmlformats.org/officeDocument/2006/relationships/slide" Target="/ppt/slides/slide3.xml" Id="Rbb5818b4a9d1485a" /><Relationship Type="http://schemas.openxmlformats.org/officeDocument/2006/relationships/slide" Target="/ppt/slides/slide4.xml" Id="R42dfd052a9a14315" /><Relationship Type="http://schemas.openxmlformats.org/officeDocument/2006/relationships/slide" Target="/ppt/slides/slide5.xml" Id="Rc3ef2fca7c6042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570f52f274c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d37abcca40ad" /><Relationship Type="http://schemas.openxmlformats.org/officeDocument/2006/relationships/theme" Target="/ppt/slideMasters/theme/theme1.xml" Id="Rf745474b09394a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cd37abcca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93fcfa6c2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707a5442d46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f17212bc5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2d968f99c42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554182982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965 713 700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AKTIV</a:t>
            </a:r>
          </a:p>
        </p:txBody>
      </p:sp>
    </p:spTree>
  </p:cSld>
  <p:clrMapOvr>
    <a:masterClrMapping xmlns:a="http://schemas.openxmlformats.org/drawingml/2006/main"/>
  </p:clrMapOvr>
</p:sld>
</file>