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40fe275ae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a214938924f5c"/>
  </p:sldMasterIdLst>
  <p:sldIdLst>
    <p:sldId xmlns:r="http://schemas.openxmlformats.org/officeDocument/2006/relationships" id="256" r:id="Re5962d1f5add4c1b"/>
    <p:sldId xmlns:r="http://schemas.openxmlformats.org/officeDocument/2006/relationships" id="257" r:id="Rdad577e73c064bdc"/>
    <p:sldId xmlns:r="http://schemas.openxmlformats.org/officeDocument/2006/relationships" id="258" r:id="R578d6b777f2e477a"/>
    <p:sldId xmlns:r="http://schemas.openxmlformats.org/officeDocument/2006/relationships" id="259" r:id="R668b6f9ed0fc45ba"/>
    <p:sldId xmlns:r="http://schemas.openxmlformats.org/officeDocument/2006/relationships" id="260" r:id="Rdd34a1c459b94b4d"/>
    <p:sldId xmlns:r="http://schemas.openxmlformats.org/officeDocument/2006/relationships" id="261" r:id="R0134adb82540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a214938924f5c" /><Relationship Type="http://schemas.openxmlformats.org/officeDocument/2006/relationships/slide" Target="/ppt/slides/slide1.xml" Id="Re5962d1f5add4c1b" /><Relationship Type="http://schemas.openxmlformats.org/officeDocument/2006/relationships/slide" Target="/ppt/slides/slide2.xml" Id="Rdad577e73c064bdc" /><Relationship Type="http://schemas.openxmlformats.org/officeDocument/2006/relationships/slide" Target="/ppt/slides/slide3.xml" Id="R578d6b777f2e477a" /><Relationship Type="http://schemas.openxmlformats.org/officeDocument/2006/relationships/slide" Target="/ppt/slides/slide4.xml" Id="R668b6f9ed0fc45ba" /><Relationship Type="http://schemas.openxmlformats.org/officeDocument/2006/relationships/slide" Target="/ppt/slides/slide5.xml" Id="Rdd34a1c459b94b4d" /><Relationship Type="http://schemas.openxmlformats.org/officeDocument/2006/relationships/slide" Target="/ppt/slides/slide6.xml" Id="R0134adb82540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15ee68c66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b128cbdca4d25" /><Relationship Type="http://schemas.openxmlformats.org/officeDocument/2006/relationships/theme" Target="/ppt/slideMasters/theme/theme1.xml" Id="R29b17960bcd0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b128cbdca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81a44439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155d3699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77dff533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4170a290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908a3f099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aa8e44759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