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5b9bc40c024d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ec4130edf4645"/>
  </p:sldMasterIdLst>
  <p:sldIdLst>
    <p:sldId xmlns:r="http://schemas.openxmlformats.org/officeDocument/2006/relationships" id="256" r:id="Re8dde79ec6ca489a"/>
    <p:sldId xmlns:r="http://schemas.openxmlformats.org/officeDocument/2006/relationships" id="257" r:id="Rd9266baebf4b48bf"/>
    <p:sldId xmlns:r="http://schemas.openxmlformats.org/officeDocument/2006/relationships" id="258" r:id="Re1072ba507344cf5"/>
    <p:sldId xmlns:r="http://schemas.openxmlformats.org/officeDocument/2006/relationships" id="259" r:id="R0b09c3fcb5da406f"/>
    <p:sldId xmlns:r="http://schemas.openxmlformats.org/officeDocument/2006/relationships" id="260" r:id="R0b1107d17a4b4236"/>
    <p:sldId xmlns:r="http://schemas.openxmlformats.org/officeDocument/2006/relationships" id="261" r:id="R9bbbd9a5e03c4c2e"/>
    <p:sldId xmlns:r="http://schemas.openxmlformats.org/officeDocument/2006/relationships" id="262" r:id="R46f91ee3a2604f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ec4130edf4645" /><Relationship Type="http://schemas.openxmlformats.org/officeDocument/2006/relationships/slide" Target="/ppt/slides/slide1.xml" Id="Re8dde79ec6ca489a" /><Relationship Type="http://schemas.openxmlformats.org/officeDocument/2006/relationships/slide" Target="/ppt/slides/slide2.xml" Id="Rd9266baebf4b48bf" /><Relationship Type="http://schemas.openxmlformats.org/officeDocument/2006/relationships/slide" Target="/ppt/slides/slide3.xml" Id="Re1072ba507344cf5" /><Relationship Type="http://schemas.openxmlformats.org/officeDocument/2006/relationships/slide" Target="/ppt/slides/slide4.xml" Id="R0b09c3fcb5da406f" /><Relationship Type="http://schemas.openxmlformats.org/officeDocument/2006/relationships/slide" Target="/ppt/slides/slide5.xml" Id="R0b1107d17a4b4236" /><Relationship Type="http://schemas.openxmlformats.org/officeDocument/2006/relationships/slide" Target="/ppt/slides/slide6.xml" Id="R9bbbd9a5e03c4c2e" /><Relationship Type="http://schemas.openxmlformats.org/officeDocument/2006/relationships/slide" Target="/ppt/slides/slide7.xml" Id="R46f91ee3a2604f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6d81730224b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b117102c647a5" /><Relationship Type="http://schemas.openxmlformats.org/officeDocument/2006/relationships/theme" Target="/ppt/slideMasters/theme/theme1.xml" Id="R7e8814b48b6e45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5b117102c647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cef1e630c43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1cbfba97b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573f55918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b08117a5a4f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44f0cd3574a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d7e83a9d14d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9189290ab48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HUNDORP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HUNDORP RØRLEGGERSERVICE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9 251 220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846 052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667 083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2 732 147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4 597 650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BEKKEMELLEM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WANGEN BEKKEMELLEM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BEKKEMELLEM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Nedregata 56A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29 49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965 624 988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HUNDORP RØRLEGGERSERVICE AS</a:t>
            </a:r>
          </a:p>
        </p:txBody>
      </p:sp>
    </p:spTree>
  </p:cSld>
  <p:clrMapOvr>
    <a:masterClrMapping xmlns:a="http://schemas.openxmlformats.org/drawingml/2006/main"/>
  </p:clrMapOvr>
</p:sld>
</file>