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8a83996954d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b7af5984d84ca6"/>
  </p:sldMasterIdLst>
  <p:sldIdLst>
    <p:sldId xmlns:r="http://schemas.openxmlformats.org/officeDocument/2006/relationships" id="256" r:id="R35e0291dabca4734"/>
    <p:sldId xmlns:r="http://schemas.openxmlformats.org/officeDocument/2006/relationships" id="257" r:id="R8acd340b08a343ca"/>
    <p:sldId xmlns:r="http://schemas.openxmlformats.org/officeDocument/2006/relationships" id="258" r:id="Rba61b177c0e64744"/>
    <p:sldId xmlns:r="http://schemas.openxmlformats.org/officeDocument/2006/relationships" id="259" r:id="R42f1e8c50e7b4eea"/>
    <p:sldId xmlns:r="http://schemas.openxmlformats.org/officeDocument/2006/relationships" id="260" r:id="R28bfaadebb6c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7af5984d84ca6" /><Relationship Type="http://schemas.openxmlformats.org/officeDocument/2006/relationships/slide" Target="/ppt/slides/slide1.xml" Id="R35e0291dabca4734" /><Relationship Type="http://schemas.openxmlformats.org/officeDocument/2006/relationships/slide" Target="/ppt/slides/slide2.xml" Id="R8acd340b08a343ca" /><Relationship Type="http://schemas.openxmlformats.org/officeDocument/2006/relationships/slide" Target="/ppt/slides/slide3.xml" Id="Rba61b177c0e64744" /><Relationship Type="http://schemas.openxmlformats.org/officeDocument/2006/relationships/slide" Target="/ppt/slides/slide4.xml" Id="R42f1e8c50e7b4eea" /><Relationship Type="http://schemas.openxmlformats.org/officeDocument/2006/relationships/slide" Target="/ppt/slides/slide5.xml" Id="R28bfaadebb6c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f658faafd4e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f74c5dafe4380" /><Relationship Type="http://schemas.openxmlformats.org/officeDocument/2006/relationships/theme" Target="/ppt/slideMasters/theme/theme1.xml" Id="R940f99729fe9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9f74c5dafe43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674a308c548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bd0165c914b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85947fd3c4b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58f01acf7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b123e4ce746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965 615 539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