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08e7de8d0249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4cfef86c034de4"/>
  </p:sldMasterIdLst>
  <p:sldIdLst>
    <p:sldId xmlns:r="http://schemas.openxmlformats.org/officeDocument/2006/relationships" id="256" r:id="Rf9cdb8fd3ae547e1"/>
    <p:sldId xmlns:r="http://schemas.openxmlformats.org/officeDocument/2006/relationships" id="257" r:id="Rcfb670534a9940d7"/>
    <p:sldId xmlns:r="http://schemas.openxmlformats.org/officeDocument/2006/relationships" id="258" r:id="Rea7f4a2a328b4982"/>
    <p:sldId xmlns:r="http://schemas.openxmlformats.org/officeDocument/2006/relationships" id="259" r:id="R41ef9f2f58c74b3e"/>
    <p:sldId xmlns:r="http://schemas.openxmlformats.org/officeDocument/2006/relationships" id="260" r:id="Recfcdf2bc5144569"/>
    <p:sldId xmlns:r="http://schemas.openxmlformats.org/officeDocument/2006/relationships" id="261" r:id="R4a3b152a2694432f"/>
    <p:sldId xmlns:r="http://schemas.openxmlformats.org/officeDocument/2006/relationships" id="262" r:id="Rfb190d50f1c840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4cfef86c034de4" /><Relationship Type="http://schemas.openxmlformats.org/officeDocument/2006/relationships/slide" Target="/ppt/slides/slide1.xml" Id="Rf9cdb8fd3ae547e1" /><Relationship Type="http://schemas.openxmlformats.org/officeDocument/2006/relationships/slide" Target="/ppt/slides/slide2.xml" Id="Rcfb670534a9940d7" /><Relationship Type="http://schemas.openxmlformats.org/officeDocument/2006/relationships/slide" Target="/ppt/slides/slide3.xml" Id="Rea7f4a2a328b4982" /><Relationship Type="http://schemas.openxmlformats.org/officeDocument/2006/relationships/slide" Target="/ppt/slides/slide4.xml" Id="R41ef9f2f58c74b3e" /><Relationship Type="http://schemas.openxmlformats.org/officeDocument/2006/relationships/slide" Target="/ppt/slides/slide5.xml" Id="Recfcdf2bc5144569" /><Relationship Type="http://schemas.openxmlformats.org/officeDocument/2006/relationships/slide" Target="/ppt/slides/slide6.xml" Id="R4a3b152a2694432f" /><Relationship Type="http://schemas.openxmlformats.org/officeDocument/2006/relationships/slide" Target="/ppt/slides/slide7.xml" Id="Rfb190d50f1c840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9e46fedbd4e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274fbb40e4db5" /><Relationship Type="http://schemas.openxmlformats.org/officeDocument/2006/relationships/theme" Target="/ppt/slideMasters/theme/theme1.xml" Id="R53a181c6942244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c274fbb40e4d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49003201d4f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b1edc3b9544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ee384c3b94c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eeccfa0d049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5f5a6b2ae49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7397fbf9f44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80b40bc5b48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JOHANSSON KONSULENT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1 616 815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459 204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3 564 910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ANDREAS JOHANSSON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JOHANSSON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Finnbergåsen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post@reklamepartner.com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www.reklamepartner.com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965 584 501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KONSULENT &amp; RÅDGIVNING AS</a:t>
            </a:r>
          </a:p>
        </p:txBody>
      </p:sp>
    </p:spTree>
  </p:cSld>
  <p:clrMapOvr>
    <a:masterClrMapping xmlns:a="http://schemas.openxmlformats.org/drawingml/2006/main"/>
  </p:clrMapOvr>
</p:sld>
</file>