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8d567c308348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b45db76ea74a2c"/>
  </p:sldMasterIdLst>
  <p:sldIdLst>
    <p:sldId xmlns:r="http://schemas.openxmlformats.org/officeDocument/2006/relationships" id="256" r:id="R222691be258f4550"/>
    <p:sldId xmlns:r="http://schemas.openxmlformats.org/officeDocument/2006/relationships" id="257" r:id="R870cb9f2d2f04962"/>
    <p:sldId xmlns:r="http://schemas.openxmlformats.org/officeDocument/2006/relationships" id="258" r:id="R0d07b2acc9a64bb3"/>
    <p:sldId xmlns:r="http://schemas.openxmlformats.org/officeDocument/2006/relationships" id="259" r:id="R822c817a2ca24c9e"/>
    <p:sldId xmlns:r="http://schemas.openxmlformats.org/officeDocument/2006/relationships" id="260" r:id="R34d6f601f07d4008"/>
    <p:sldId xmlns:r="http://schemas.openxmlformats.org/officeDocument/2006/relationships" id="261" r:id="Reb43e279d8e841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b45db76ea74a2c" /><Relationship Type="http://schemas.openxmlformats.org/officeDocument/2006/relationships/slide" Target="/ppt/slides/slide1.xml" Id="R222691be258f4550" /><Relationship Type="http://schemas.openxmlformats.org/officeDocument/2006/relationships/slide" Target="/ppt/slides/slide2.xml" Id="R870cb9f2d2f04962" /><Relationship Type="http://schemas.openxmlformats.org/officeDocument/2006/relationships/slide" Target="/ppt/slides/slide3.xml" Id="R0d07b2acc9a64bb3" /><Relationship Type="http://schemas.openxmlformats.org/officeDocument/2006/relationships/slide" Target="/ppt/slides/slide4.xml" Id="R822c817a2ca24c9e" /><Relationship Type="http://schemas.openxmlformats.org/officeDocument/2006/relationships/slide" Target="/ppt/slides/slide5.xml" Id="R34d6f601f07d4008" /><Relationship Type="http://schemas.openxmlformats.org/officeDocument/2006/relationships/slide" Target="/ppt/slides/slide6.xml" Id="Reb43e279d8e841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04fd51df5b42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33211c1fe46c4" /><Relationship Type="http://schemas.openxmlformats.org/officeDocument/2006/relationships/theme" Target="/ppt/slideMasters/theme/theme1.xml" Id="R2833e44cc6a247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a33211c1fe46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ec5f1dd7746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2ecb81faa49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0dcf7f5c147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cc54eaeb549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22515474445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afe2580b047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JOHANSSON KONSULENT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Finnbergåsen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86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post@reklamepartner.com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www.reklamepartner.com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965 584 501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