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814425392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bb7595749c4f8b"/>
  </p:sldMasterIdLst>
  <p:sldIdLst>
    <p:sldId xmlns:r="http://schemas.openxmlformats.org/officeDocument/2006/relationships" id="256" r:id="Ref853974b08d4f05"/>
    <p:sldId xmlns:r="http://schemas.openxmlformats.org/officeDocument/2006/relationships" id="257" r:id="Rd49d2ea788d04e98"/>
    <p:sldId xmlns:r="http://schemas.openxmlformats.org/officeDocument/2006/relationships" id="258" r:id="R79e3ab86ac6c4ea2"/>
    <p:sldId xmlns:r="http://schemas.openxmlformats.org/officeDocument/2006/relationships" id="259" r:id="R1a3c3b0c12484f2e"/>
    <p:sldId xmlns:r="http://schemas.openxmlformats.org/officeDocument/2006/relationships" id="260" r:id="R5e7b347be3304aa5"/>
    <p:sldId xmlns:r="http://schemas.openxmlformats.org/officeDocument/2006/relationships" id="261" r:id="Rdc7b8bec133a4f00"/>
    <p:sldId xmlns:r="http://schemas.openxmlformats.org/officeDocument/2006/relationships" id="262" r:id="R6ad1e62e27ee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b7595749c4f8b" /><Relationship Type="http://schemas.openxmlformats.org/officeDocument/2006/relationships/slide" Target="/ppt/slides/slide1.xml" Id="Ref853974b08d4f05" /><Relationship Type="http://schemas.openxmlformats.org/officeDocument/2006/relationships/slide" Target="/ppt/slides/slide2.xml" Id="Rd49d2ea788d04e98" /><Relationship Type="http://schemas.openxmlformats.org/officeDocument/2006/relationships/slide" Target="/ppt/slides/slide3.xml" Id="R79e3ab86ac6c4ea2" /><Relationship Type="http://schemas.openxmlformats.org/officeDocument/2006/relationships/slide" Target="/ppt/slides/slide4.xml" Id="R1a3c3b0c12484f2e" /><Relationship Type="http://schemas.openxmlformats.org/officeDocument/2006/relationships/slide" Target="/ppt/slides/slide5.xml" Id="R5e7b347be3304aa5" /><Relationship Type="http://schemas.openxmlformats.org/officeDocument/2006/relationships/slide" Target="/ppt/slides/slide6.xml" Id="Rdc7b8bec133a4f00" /><Relationship Type="http://schemas.openxmlformats.org/officeDocument/2006/relationships/slide" Target="/ppt/slides/slide7.xml" Id="R6ad1e62e27ee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6900e77eb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cc11af4dd46ae" /><Relationship Type="http://schemas.openxmlformats.org/officeDocument/2006/relationships/theme" Target="/ppt/slideMasters/theme/theme1.xml" Id="Rb6a117483886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cc11af4dd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f0f1437a542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5492eb4b7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150b2eede4f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c61449f0547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6838104bb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e0e64a5d8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e3295e4d7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MEDIA AS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40 716 952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4 090 859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3 634 103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18 540 912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35 675 403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VANEBO PUBLISHING AS  –  91,5 %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 MEDIA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DAHLE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SIGURDSSØN LUDVIGSEN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STEINERUD AS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Solørvegen 1035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94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965 522 441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 MEDIA AS</a:t>
            </a:r>
          </a:p>
        </p:txBody>
      </p:sp>
    </p:spTree>
  </p:cSld>
  <p:clrMapOvr>
    <a:masterClrMapping xmlns:a="http://schemas.openxmlformats.org/drawingml/2006/main"/>
  </p:clrMapOvr>
</p:sld>
</file>