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a4f21d6a3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96b8e16c44bbb"/>
  </p:sldMasterIdLst>
  <p:sldIdLst>
    <p:sldId xmlns:r="http://schemas.openxmlformats.org/officeDocument/2006/relationships" id="256" r:id="Re4a87235185f430d"/>
    <p:sldId xmlns:r="http://schemas.openxmlformats.org/officeDocument/2006/relationships" id="257" r:id="R5406c5ef65fe450d"/>
    <p:sldId xmlns:r="http://schemas.openxmlformats.org/officeDocument/2006/relationships" id="258" r:id="Rbfa27cda2aaf4e30"/>
    <p:sldId xmlns:r="http://schemas.openxmlformats.org/officeDocument/2006/relationships" id="259" r:id="R6160c039d2f9494f"/>
    <p:sldId xmlns:r="http://schemas.openxmlformats.org/officeDocument/2006/relationships" id="260" r:id="Rfb39aa618d2e4bdb"/>
    <p:sldId xmlns:r="http://schemas.openxmlformats.org/officeDocument/2006/relationships" id="261" r:id="R379fe23e71b3418b"/>
    <p:sldId xmlns:r="http://schemas.openxmlformats.org/officeDocument/2006/relationships" id="262" r:id="R97f63e596e8b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96b8e16c44bbb" /><Relationship Type="http://schemas.openxmlformats.org/officeDocument/2006/relationships/slide" Target="/ppt/slides/slide1.xml" Id="Re4a87235185f430d" /><Relationship Type="http://schemas.openxmlformats.org/officeDocument/2006/relationships/slide" Target="/ppt/slides/slide2.xml" Id="R5406c5ef65fe450d" /><Relationship Type="http://schemas.openxmlformats.org/officeDocument/2006/relationships/slide" Target="/ppt/slides/slide3.xml" Id="Rbfa27cda2aaf4e30" /><Relationship Type="http://schemas.openxmlformats.org/officeDocument/2006/relationships/slide" Target="/ppt/slides/slide4.xml" Id="R6160c039d2f9494f" /><Relationship Type="http://schemas.openxmlformats.org/officeDocument/2006/relationships/slide" Target="/ppt/slides/slide5.xml" Id="Rfb39aa618d2e4bdb" /><Relationship Type="http://schemas.openxmlformats.org/officeDocument/2006/relationships/slide" Target="/ppt/slides/slide6.xml" Id="R379fe23e71b3418b" /><Relationship Type="http://schemas.openxmlformats.org/officeDocument/2006/relationships/slide" Target="/ppt/slides/slide7.xml" Id="R97f63e596e8b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85abef09e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7d0d138042ba" /><Relationship Type="http://schemas.openxmlformats.org/officeDocument/2006/relationships/theme" Target="/ppt/slideMasters/theme/theme1.xml" Id="R4764e89fa297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37d0d1380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634c05d4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6dd264b9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4b4011d2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30e45b7a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3e0172b6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7970d087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133ea4a2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VARNAMOSS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VARNAMOSS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−4 941 607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48 450 172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269 453 064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366 957 168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GRUPPEN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ALESTE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FRESTE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STEENSTRUP GRUPPEN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965 408 258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VARNAMOSS AS</a:t>
            </a:r>
          </a:p>
        </p:txBody>
      </p:sp>
    </p:spTree>
  </p:cSld>
  <p:clrMapOvr>
    <a:masterClrMapping xmlns:a="http://schemas.openxmlformats.org/drawingml/2006/main"/>
  </p:clrMapOvr>
</p:sld>
</file>