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3945dd8f52244a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69584bdbe5a4aa3"/>
  </p:sldMasterIdLst>
  <p:sldIdLst>
    <p:sldId xmlns:r="http://schemas.openxmlformats.org/officeDocument/2006/relationships" id="256" r:id="R1a66260016124e08"/>
    <p:sldId xmlns:r="http://schemas.openxmlformats.org/officeDocument/2006/relationships" id="257" r:id="R2fe26566010241aa"/>
    <p:sldId xmlns:r="http://schemas.openxmlformats.org/officeDocument/2006/relationships" id="258" r:id="R26dc474929a042de"/>
    <p:sldId xmlns:r="http://schemas.openxmlformats.org/officeDocument/2006/relationships" id="259" r:id="R0e16d5dc250a45ea"/>
    <p:sldId xmlns:r="http://schemas.openxmlformats.org/officeDocument/2006/relationships" id="260" r:id="R6395a3aa0f7f4c03"/>
    <p:sldId xmlns:r="http://schemas.openxmlformats.org/officeDocument/2006/relationships" id="261" r:id="R68366f15824a4ff5"/>
    <p:sldId xmlns:r="http://schemas.openxmlformats.org/officeDocument/2006/relationships" id="262" r:id="R741ddaef3f90447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69584bdbe5a4aa3" /><Relationship Type="http://schemas.openxmlformats.org/officeDocument/2006/relationships/slide" Target="/ppt/slides/slide1.xml" Id="R1a66260016124e08" /><Relationship Type="http://schemas.openxmlformats.org/officeDocument/2006/relationships/slide" Target="/ppt/slides/slide2.xml" Id="R2fe26566010241aa" /><Relationship Type="http://schemas.openxmlformats.org/officeDocument/2006/relationships/slide" Target="/ppt/slides/slide3.xml" Id="R26dc474929a042de" /><Relationship Type="http://schemas.openxmlformats.org/officeDocument/2006/relationships/slide" Target="/ppt/slides/slide4.xml" Id="R0e16d5dc250a45ea" /><Relationship Type="http://schemas.openxmlformats.org/officeDocument/2006/relationships/slide" Target="/ppt/slides/slide5.xml" Id="R6395a3aa0f7f4c03" /><Relationship Type="http://schemas.openxmlformats.org/officeDocument/2006/relationships/slide" Target="/ppt/slides/slide6.xml" Id="R68366f15824a4ff5" /><Relationship Type="http://schemas.openxmlformats.org/officeDocument/2006/relationships/slide" Target="/ppt/slides/slide7.xml" Id="R741ddaef3f90447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57695dd6a1a41d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4ff303458b4d44" /><Relationship Type="http://schemas.openxmlformats.org/officeDocument/2006/relationships/theme" Target="/ppt/slideMasters/theme/theme1.xml" Id="R1f90fd2ff1e74d9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24ff303458b4d4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2cb0afd4c8419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9db7b2a0e34fc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2b9152c1834d1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c021d4c883401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47a4c334964ff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3d756346a14c1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1976ea9d354dc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SIGMA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SIGMA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SIGMA REVISJON AS ble etablert [år] og holder til i Nyborg.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SIGMA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SIGMA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SIGMA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14 074 370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3 089 827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2 465 805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448 909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5 475 470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SIGMA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NORING INVEST AS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TYST INVEST AS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CATIA INVEST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NESSE INVEST AS  –  12,5 %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MVB INVEST AS  –  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LEIKANGER YNGVE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SIGMA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Heiane 2B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5131 Nyborg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19 79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sigma@sigmarevisjon.no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www.sigmarevisjon.no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965 289 380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SIGMA REVISJON AS</a:t>
            </a:r>
          </a:p>
        </p:txBody>
      </p:sp>
    </p:spTree>
  </p:cSld>
  <p:clrMapOvr>
    <a:masterClrMapping xmlns:a="http://schemas.openxmlformats.org/drawingml/2006/main"/>
  </p:clrMapOvr>
</p:sld>
</file>