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90895115bb4e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4911c66da4a06"/>
  </p:sldMasterIdLst>
  <p:sldIdLst>
    <p:sldId xmlns:r="http://schemas.openxmlformats.org/officeDocument/2006/relationships" id="256" r:id="R9318ebe1794c4274"/>
    <p:sldId xmlns:r="http://schemas.openxmlformats.org/officeDocument/2006/relationships" id="257" r:id="Rf1208948804a4cb8"/>
    <p:sldId xmlns:r="http://schemas.openxmlformats.org/officeDocument/2006/relationships" id="258" r:id="R8611f75493b447ce"/>
    <p:sldId xmlns:r="http://schemas.openxmlformats.org/officeDocument/2006/relationships" id="259" r:id="Re949ce3145f24485"/>
    <p:sldId xmlns:r="http://schemas.openxmlformats.org/officeDocument/2006/relationships" id="260" r:id="R4542dd87cd6a4b9a"/>
    <p:sldId xmlns:r="http://schemas.openxmlformats.org/officeDocument/2006/relationships" id="261" r:id="Rdeb4a40477bc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4911c66da4a06" /><Relationship Type="http://schemas.openxmlformats.org/officeDocument/2006/relationships/slide" Target="/ppt/slides/slide1.xml" Id="R9318ebe1794c4274" /><Relationship Type="http://schemas.openxmlformats.org/officeDocument/2006/relationships/slide" Target="/ppt/slides/slide2.xml" Id="Rf1208948804a4cb8" /><Relationship Type="http://schemas.openxmlformats.org/officeDocument/2006/relationships/slide" Target="/ppt/slides/slide3.xml" Id="R8611f75493b447ce" /><Relationship Type="http://schemas.openxmlformats.org/officeDocument/2006/relationships/slide" Target="/ppt/slides/slide4.xml" Id="Re949ce3145f24485" /><Relationship Type="http://schemas.openxmlformats.org/officeDocument/2006/relationships/slide" Target="/ppt/slides/slide5.xml" Id="R4542dd87cd6a4b9a" /><Relationship Type="http://schemas.openxmlformats.org/officeDocument/2006/relationships/slide" Target="/ppt/slides/slide6.xml" Id="Rdeb4a40477bc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38c186ff34b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3e4766be9478c" /><Relationship Type="http://schemas.openxmlformats.org/officeDocument/2006/relationships/theme" Target="/ppt/slideMasters/theme/theme1.xml" Id="R602981d269d3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3e4766be9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ec78e88b741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556e6bb2e43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00767d08c42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3c6abb73046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15df0f7684f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9d4287e48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965 289 380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