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9fbd73222147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92abea69124d99"/>
  </p:sldMasterIdLst>
  <p:sldIdLst>
    <p:sldId xmlns:r="http://schemas.openxmlformats.org/officeDocument/2006/relationships" id="256" r:id="R78ebecfba6664de4"/>
    <p:sldId xmlns:r="http://schemas.openxmlformats.org/officeDocument/2006/relationships" id="257" r:id="Ra19bdd201112488e"/>
    <p:sldId xmlns:r="http://schemas.openxmlformats.org/officeDocument/2006/relationships" id="258" r:id="Rba6aaca2511e43ea"/>
    <p:sldId xmlns:r="http://schemas.openxmlformats.org/officeDocument/2006/relationships" id="259" r:id="Re25cebbb7d194512"/>
    <p:sldId xmlns:r="http://schemas.openxmlformats.org/officeDocument/2006/relationships" id="260" r:id="Re9d7c773a54946c1"/>
    <p:sldId xmlns:r="http://schemas.openxmlformats.org/officeDocument/2006/relationships" id="261" r:id="Re82d3fa982d54efb"/>
    <p:sldId xmlns:r="http://schemas.openxmlformats.org/officeDocument/2006/relationships" id="262" r:id="R8c8811259b3b45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92abea69124d99" /><Relationship Type="http://schemas.openxmlformats.org/officeDocument/2006/relationships/slide" Target="/ppt/slides/slide1.xml" Id="R78ebecfba6664de4" /><Relationship Type="http://schemas.openxmlformats.org/officeDocument/2006/relationships/slide" Target="/ppt/slides/slide2.xml" Id="Ra19bdd201112488e" /><Relationship Type="http://schemas.openxmlformats.org/officeDocument/2006/relationships/slide" Target="/ppt/slides/slide3.xml" Id="Rba6aaca2511e43ea" /><Relationship Type="http://schemas.openxmlformats.org/officeDocument/2006/relationships/slide" Target="/ppt/slides/slide4.xml" Id="Re25cebbb7d194512" /><Relationship Type="http://schemas.openxmlformats.org/officeDocument/2006/relationships/slide" Target="/ppt/slides/slide5.xml" Id="Re9d7c773a54946c1" /><Relationship Type="http://schemas.openxmlformats.org/officeDocument/2006/relationships/slide" Target="/ppt/slides/slide6.xml" Id="Re82d3fa982d54efb" /><Relationship Type="http://schemas.openxmlformats.org/officeDocument/2006/relationships/slide" Target="/ppt/slides/slide7.xml" Id="R8c8811259b3b45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ab63c6d6f147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6d1c22cdd4275" /><Relationship Type="http://schemas.openxmlformats.org/officeDocument/2006/relationships/theme" Target="/ppt/slideMasters/theme/theme1.xml" Id="Rbd722abb7d1643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86d1c22cdd42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6e37f9b994b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70f24dc3e4cb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2234d2fd3f44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94b76bba494e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cad31272664c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81e936249c40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60b6f8b8af4a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RONILE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RONILE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RONILE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RONILE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RONILE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RONILE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−50 383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1 052 667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25 603 908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25 727 183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RONILE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ELEONORE DOROTHEA SIBBERN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RONILE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17 94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965 148 175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RONILE</a:t>
            </a:r>
          </a:p>
        </p:txBody>
      </p:sp>
    </p:spTree>
  </p:cSld>
  <p:clrMapOvr>
    <a:masterClrMapping xmlns:a="http://schemas.openxmlformats.org/drawingml/2006/main"/>
  </p:clrMapOvr>
</p:sld>
</file>