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9d5a4eaa74c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c6595e64b40c2"/>
  </p:sldMasterIdLst>
  <p:sldIdLst>
    <p:sldId xmlns:r="http://schemas.openxmlformats.org/officeDocument/2006/relationships" id="256" r:id="Rd92501fefee94544"/>
    <p:sldId xmlns:r="http://schemas.openxmlformats.org/officeDocument/2006/relationships" id="257" r:id="R848fc87540084fd6"/>
    <p:sldId xmlns:r="http://schemas.openxmlformats.org/officeDocument/2006/relationships" id="258" r:id="R2b5447d834444dee"/>
    <p:sldId xmlns:r="http://schemas.openxmlformats.org/officeDocument/2006/relationships" id="259" r:id="R85ae9f2f20274e96"/>
    <p:sldId xmlns:r="http://schemas.openxmlformats.org/officeDocument/2006/relationships" id="260" r:id="R6d2c1271925441db"/>
    <p:sldId xmlns:r="http://schemas.openxmlformats.org/officeDocument/2006/relationships" id="261" r:id="R51a7dd3ffa8444e5"/>
    <p:sldId xmlns:r="http://schemas.openxmlformats.org/officeDocument/2006/relationships" id="262" r:id="R82be74741df6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c6595e64b40c2" /><Relationship Type="http://schemas.openxmlformats.org/officeDocument/2006/relationships/slide" Target="/ppt/slides/slide1.xml" Id="Rd92501fefee94544" /><Relationship Type="http://schemas.openxmlformats.org/officeDocument/2006/relationships/slide" Target="/ppt/slides/slide2.xml" Id="R848fc87540084fd6" /><Relationship Type="http://schemas.openxmlformats.org/officeDocument/2006/relationships/slide" Target="/ppt/slides/slide3.xml" Id="R2b5447d834444dee" /><Relationship Type="http://schemas.openxmlformats.org/officeDocument/2006/relationships/slide" Target="/ppt/slides/slide4.xml" Id="R85ae9f2f20274e96" /><Relationship Type="http://schemas.openxmlformats.org/officeDocument/2006/relationships/slide" Target="/ppt/slides/slide5.xml" Id="R6d2c1271925441db" /><Relationship Type="http://schemas.openxmlformats.org/officeDocument/2006/relationships/slide" Target="/ppt/slides/slide6.xml" Id="R51a7dd3ffa8444e5" /><Relationship Type="http://schemas.openxmlformats.org/officeDocument/2006/relationships/slide" Target="/ppt/slides/slide7.xml" Id="R82be74741df6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f6a8567b6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ae4bb8e7643e6" /><Relationship Type="http://schemas.openxmlformats.org/officeDocument/2006/relationships/theme" Target="/ppt/slideMasters/theme/theme1.xml" Id="Rde101e6b040c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ae4bb8e76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4af44de8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c039ab941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75a7cdac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2212512a8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5b396114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617c6c8d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4bbf400f0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MOROZOV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BJØNNESS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BJØNNESS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Tangenodden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