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763c29206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ed64edf9c43b8"/>
  </p:sldMasterIdLst>
  <p:sldIdLst>
    <p:sldId xmlns:r="http://schemas.openxmlformats.org/officeDocument/2006/relationships" id="256" r:id="Rcfe1ce636fc444ba"/>
    <p:sldId xmlns:r="http://schemas.openxmlformats.org/officeDocument/2006/relationships" id="257" r:id="Re74b3e6b572f4e4e"/>
    <p:sldId xmlns:r="http://schemas.openxmlformats.org/officeDocument/2006/relationships" id="258" r:id="R52f2a8b3a2984174"/>
    <p:sldId xmlns:r="http://schemas.openxmlformats.org/officeDocument/2006/relationships" id="259" r:id="R62a6480294064c1b"/>
    <p:sldId xmlns:r="http://schemas.openxmlformats.org/officeDocument/2006/relationships" id="260" r:id="R2673f63c5c4141b9"/>
    <p:sldId xmlns:r="http://schemas.openxmlformats.org/officeDocument/2006/relationships" id="261" r:id="Rbef2968ef584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ed64edf9c43b8" /><Relationship Type="http://schemas.openxmlformats.org/officeDocument/2006/relationships/slide" Target="/ppt/slides/slide1.xml" Id="Rcfe1ce636fc444ba" /><Relationship Type="http://schemas.openxmlformats.org/officeDocument/2006/relationships/slide" Target="/ppt/slides/slide2.xml" Id="Re74b3e6b572f4e4e" /><Relationship Type="http://schemas.openxmlformats.org/officeDocument/2006/relationships/slide" Target="/ppt/slides/slide3.xml" Id="R52f2a8b3a2984174" /><Relationship Type="http://schemas.openxmlformats.org/officeDocument/2006/relationships/slide" Target="/ppt/slides/slide4.xml" Id="R62a6480294064c1b" /><Relationship Type="http://schemas.openxmlformats.org/officeDocument/2006/relationships/slide" Target="/ppt/slides/slide5.xml" Id="R2673f63c5c4141b9" /><Relationship Type="http://schemas.openxmlformats.org/officeDocument/2006/relationships/slide" Target="/ppt/slides/slide6.xml" Id="Rbef2968ef584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ae6c16b1f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b9c057a6343d7" /><Relationship Type="http://schemas.openxmlformats.org/officeDocument/2006/relationships/theme" Target="/ppt/slideMasters/theme/theme1.xml" Id="Rdd79baa730ca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b9c057a63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cad40d903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cdccbc6b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a86ee6e3d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f47a597b946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1a3fae2a8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979bccf76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MOROZOV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Tangenodden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965 053 301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