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ef75b11a034f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4f564230ea4733"/>
  </p:sldMasterIdLst>
  <p:sldIdLst>
    <p:sldId xmlns:r="http://schemas.openxmlformats.org/officeDocument/2006/relationships" id="256" r:id="R1ee94fcf4e2c477a"/>
    <p:sldId xmlns:r="http://schemas.openxmlformats.org/officeDocument/2006/relationships" id="257" r:id="Rd4646ec757744acc"/>
    <p:sldId xmlns:r="http://schemas.openxmlformats.org/officeDocument/2006/relationships" id="258" r:id="R26d179aad6754cc1"/>
    <p:sldId xmlns:r="http://schemas.openxmlformats.org/officeDocument/2006/relationships" id="259" r:id="R35511c20034b4d57"/>
    <p:sldId xmlns:r="http://schemas.openxmlformats.org/officeDocument/2006/relationships" id="260" r:id="Rae200f85b7794568"/>
    <p:sldId xmlns:r="http://schemas.openxmlformats.org/officeDocument/2006/relationships" id="261" r:id="R228b59ff33514a53"/>
    <p:sldId xmlns:r="http://schemas.openxmlformats.org/officeDocument/2006/relationships" id="262" r:id="R3f97c1fec8ae4e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f564230ea4733" /><Relationship Type="http://schemas.openxmlformats.org/officeDocument/2006/relationships/slide" Target="/ppt/slides/slide1.xml" Id="R1ee94fcf4e2c477a" /><Relationship Type="http://schemas.openxmlformats.org/officeDocument/2006/relationships/slide" Target="/ppt/slides/slide2.xml" Id="Rd4646ec757744acc" /><Relationship Type="http://schemas.openxmlformats.org/officeDocument/2006/relationships/slide" Target="/ppt/slides/slide3.xml" Id="R26d179aad6754cc1" /><Relationship Type="http://schemas.openxmlformats.org/officeDocument/2006/relationships/slide" Target="/ppt/slides/slide4.xml" Id="R35511c20034b4d57" /><Relationship Type="http://schemas.openxmlformats.org/officeDocument/2006/relationships/slide" Target="/ppt/slides/slide5.xml" Id="Rae200f85b7794568" /><Relationship Type="http://schemas.openxmlformats.org/officeDocument/2006/relationships/slide" Target="/ppt/slides/slide6.xml" Id="R228b59ff33514a53" /><Relationship Type="http://schemas.openxmlformats.org/officeDocument/2006/relationships/slide" Target="/ppt/slides/slide7.xml" Id="R3f97c1fec8ae4e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55f389e584b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eb452286c4227" /><Relationship Type="http://schemas.openxmlformats.org/officeDocument/2006/relationships/theme" Target="/ppt/slideMasters/theme/theme1.xml" Id="Rb4b6ebbdaf9644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1eb452286c42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bf38db9b64a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bd485e1dc41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d1043738a45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a8ce6a25d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74cc26fe841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21acf55ab4a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be41b027646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JANAMARIN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JANAMARIN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107 051 701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118 687 685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JAN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JULIE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LINN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MARI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SIRI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28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965 006 532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