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eff99a9144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34db4ad144193"/>
  </p:sldMasterIdLst>
  <p:sldIdLst>
    <p:sldId xmlns:r="http://schemas.openxmlformats.org/officeDocument/2006/relationships" id="256" r:id="Rf63820dc00a3481d"/>
    <p:sldId xmlns:r="http://schemas.openxmlformats.org/officeDocument/2006/relationships" id="257" r:id="R69f15a8f142b48c5"/>
    <p:sldId xmlns:r="http://schemas.openxmlformats.org/officeDocument/2006/relationships" id="258" r:id="R5d71cdb0fb5848b8"/>
    <p:sldId xmlns:r="http://schemas.openxmlformats.org/officeDocument/2006/relationships" id="259" r:id="R34bcf58124a140bf"/>
    <p:sldId xmlns:r="http://schemas.openxmlformats.org/officeDocument/2006/relationships" id="260" r:id="R9898a27083274a83"/>
    <p:sldId xmlns:r="http://schemas.openxmlformats.org/officeDocument/2006/relationships" id="261" r:id="R8b3154c6d1e4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34db4ad144193" /><Relationship Type="http://schemas.openxmlformats.org/officeDocument/2006/relationships/slide" Target="/ppt/slides/slide1.xml" Id="Rf63820dc00a3481d" /><Relationship Type="http://schemas.openxmlformats.org/officeDocument/2006/relationships/slide" Target="/ppt/slides/slide2.xml" Id="R69f15a8f142b48c5" /><Relationship Type="http://schemas.openxmlformats.org/officeDocument/2006/relationships/slide" Target="/ppt/slides/slide3.xml" Id="R5d71cdb0fb5848b8" /><Relationship Type="http://schemas.openxmlformats.org/officeDocument/2006/relationships/slide" Target="/ppt/slides/slide4.xml" Id="R34bcf58124a140bf" /><Relationship Type="http://schemas.openxmlformats.org/officeDocument/2006/relationships/slide" Target="/ppt/slides/slide5.xml" Id="R9898a27083274a83" /><Relationship Type="http://schemas.openxmlformats.org/officeDocument/2006/relationships/slide" Target="/ppt/slides/slide6.xml" Id="R8b3154c6d1e4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46dfa1613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ce1b4a6994782" /><Relationship Type="http://schemas.openxmlformats.org/officeDocument/2006/relationships/theme" Target="/ppt/slideMasters/theme/theme1.xml" Id="R61ba2b22da9a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ce1b4a699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42be4e22f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50d8e940b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84dfb7885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c63fff24847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f886c1bea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66b84c9c744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JANAMARIN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28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965 006 532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