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090113f71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771078aa74132"/>
  </p:sldMasterIdLst>
  <p:sldIdLst>
    <p:sldId xmlns:r="http://schemas.openxmlformats.org/officeDocument/2006/relationships" id="256" r:id="R7a71b15c9062495d"/>
    <p:sldId xmlns:r="http://schemas.openxmlformats.org/officeDocument/2006/relationships" id="257" r:id="R01759cdfbd084f95"/>
    <p:sldId xmlns:r="http://schemas.openxmlformats.org/officeDocument/2006/relationships" id="258" r:id="R0657193ec4f04036"/>
    <p:sldId xmlns:r="http://schemas.openxmlformats.org/officeDocument/2006/relationships" id="259" r:id="R87b34b50bc1844a3"/>
    <p:sldId xmlns:r="http://schemas.openxmlformats.org/officeDocument/2006/relationships" id="260" r:id="R53336259ae434a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771078aa74132" /><Relationship Type="http://schemas.openxmlformats.org/officeDocument/2006/relationships/slide" Target="/ppt/slides/slide1.xml" Id="R7a71b15c9062495d" /><Relationship Type="http://schemas.openxmlformats.org/officeDocument/2006/relationships/slide" Target="/ppt/slides/slide2.xml" Id="R01759cdfbd084f95" /><Relationship Type="http://schemas.openxmlformats.org/officeDocument/2006/relationships/slide" Target="/ppt/slides/slide3.xml" Id="R0657193ec4f04036" /><Relationship Type="http://schemas.openxmlformats.org/officeDocument/2006/relationships/slide" Target="/ppt/slides/slide4.xml" Id="R87b34b50bc1844a3" /><Relationship Type="http://schemas.openxmlformats.org/officeDocument/2006/relationships/slide" Target="/ppt/slides/slide5.xml" Id="R53336259ae434a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8285e7a42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d202c9cb4aa8" /><Relationship Type="http://schemas.openxmlformats.org/officeDocument/2006/relationships/theme" Target="/ppt/slideMasters/theme/theme1.xml" Id="R1be1d44872f3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2d202c9cb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97154b1e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b6e1cf33a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7b38d2541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dad39de7a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8b920f21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KOMMUNE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