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d3d1a92fa46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1b03305fff47ff"/>
  </p:sldMasterIdLst>
  <p:sldIdLst>
    <p:sldId xmlns:r="http://schemas.openxmlformats.org/officeDocument/2006/relationships" id="256" r:id="R73fc015a49074af4"/>
    <p:sldId xmlns:r="http://schemas.openxmlformats.org/officeDocument/2006/relationships" id="257" r:id="Rc8d72159e2f546d4"/>
    <p:sldId xmlns:r="http://schemas.openxmlformats.org/officeDocument/2006/relationships" id="258" r:id="R9dbeeccd92e5485a"/>
    <p:sldId xmlns:r="http://schemas.openxmlformats.org/officeDocument/2006/relationships" id="259" r:id="Rc447e35293f04b26"/>
    <p:sldId xmlns:r="http://schemas.openxmlformats.org/officeDocument/2006/relationships" id="260" r:id="R3d5cec2a74a34191"/>
    <p:sldId xmlns:r="http://schemas.openxmlformats.org/officeDocument/2006/relationships" id="261" r:id="Re84eed87f207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b03305fff47ff" /><Relationship Type="http://schemas.openxmlformats.org/officeDocument/2006/relationships/slide" Target="/ppt/slides/slide1.xml" Id="R73fc015a49074af4" /><Relationship Type="http://schemas.openxmlformats.org/officeDocument/2006/relationships/slide" Target="/ppt/slides/slide2.xml" Id="Rc8d72159e2f546d4" /><Relationship Type="http://schemas.openxmlformats.org/officeDocument/2006/relationships/slide" Target="/ppt/slides/slide3.xml" Id="R9dbeeccd92e5485a" /><Relationship Type="http://schemas.openxmlformats.org/officeDocument/2006/relationships/slide" Target="/ppt/slides/slide4.xml" Id="Rc447e35293f04b26" /><Relationship Type="http://schemas.openxmlformats.org/officeDocument/2006/relationships/slide" Target="/ppt/slides/slide5.xml" Id="R3d5cec2a74a34191" /><Relationship Type="http://schemas.openxmlformats.org/officeDocument/2006/relationships/slide" Target="/ppt/slides/slide6.xml" Id="Re84eed87f207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71450438b42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01d91f4a54a59" /><Relationship Type="http://schemas.openxmlformats.org/officeDocument/2006/relationships/theme" Target="/ppt/slideMasters/theme/theme1.xml" Id="R0addfea081df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b01d91f4a54a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2c59352714e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8678f8150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30581b47e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d0bdbba2b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0077e19b0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f750670d8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Krokanns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www.oppdal.kommune.no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KOMMUNE</a:t>
            </a:r>
          </a:p>
        </p:txBody>
      </p:sp>
    </p:spTree>
  </p:cSld>
  <p:clrMapOvr>
    <a:masterClrMapping xmlns:a="http://schemas.openxmlformats.org/drawingml/2006/main"/>
  </p:clrMapOvr>
</p:sld>
</file>