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cab4aab29e4a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f566c5cb7d4b6a"/>
  </p:sldMasterIdLst>
  <p:sldIdLst>
    <p:sldId xmlns:r="http://schemas.openxmlformats.org/officeDocument/2006/relationships" id="256" r:id="R10b182d658514e77"/>
    <p:sldId xmlns:r="http://schemas.openxmlformats.org/officeDocument/2006/relationships" id="257" r:id="Rf0944ffa067142f2"/>
    <p:sldId xmlns:r="http://schemas.openxmlformats.org/officeDocument/2006/relationships" id="258" r:id="Rdf36199eaf294c3d"/>
    <p:sldId xmlns:r="http://schemas.openxmlformats.org/officeDocument/2006/relationships" id="259" r:id="R48f1a92201cb4ac6"/>
    <p:sldId xmlns:r="http://schemas.openxmlformats.org/officeDocument/2006/relationships" id="260" r:id="Racd3da56edad4a46"/>
    <p:sldId xmlns:r="http://schemas.openxmlformats.org/officeDocument/2006/relationships" id="261" r:id="R54675b87747b4f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f566c5cb7d4b6a" /><Relationship Type="http://schemas.openxmlformats.org/officeDocument/2006/relationships/slide" Target="/ppt/slides/slide1.xml" Id="R10b182d658514e77" /><Relationship Type="http://schemas.openxmlformats.org/officeDocument/2006/relationships/slide" Target="/ppt/slides/slide2.xml" Id="Rf0944ffa067142f2" /><Relationship Type="http://schemas.openxmlformats.org/officeDocument/2006/relationships/slide" Target="/ppt/slides/slide3.xml" Id="Rdf36199eaf294c3d" /><Relationship Type="http://schemas.openxmlformats.org/officeDocument/2006/relationships/slide" Target="/ppt/slides/slide4.xml" Id="R48f1a92201cb4ac6" /><Relationship Type="http://schemas.openxmlformats.org/officeDocument/2006/relationships/slide" Target="/ppt/slides/slide5.xml" Id="Racd3da56edad4a46" /><Relationship Type="http://schemas.openxmlformats.org/officeDocument/2006/relationships/slide" Target="/ppt/slides/slide6.xml" Id="R54675b87747b4f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b9d7d61a3b4e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a10509a804853" /><Relationship Type="http://schemas.openxmlformats.org/officeDocument/2006/relationships/theme" Target="/ppt/slideMasters/theme/theme1.xml" Id="R329079f2cbe349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8a10509a8048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840279ad44a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f0a9d9f6f40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d16b3f7a74d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1b13f446648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7723526bf4f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5e6ca979c45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UTSIRA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5547 Utsira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75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post@utsira.kommune.no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www.utsira.kommune.no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