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7d4a9c9ba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067cc07624afc"/>
  </p:sldMasterIdLst>
  <p:sldIdLst>
    <p:sldId xmlns:r="http://schemas.openxmlformats.org/officeDocument/2006/relationships" id="256" r:id="Rbae8d13eda25438f"/>
    <p:sldId xmlns:r="http://schemas.openxmlformats.org/officeDocument/2006/relationships" id="257" r:id="R3de54c2acf3d45d7"/>
    <p:sldId xmlns:r="http://schemas.openxmlformats.org/officeDocument/2006/relationships" id="258" r:id="R08746e45822a4d77"/>
    <p:sldId xmlns:r="http://schemas.openxmlformats.org/officeDocument/2006/relationships" id="259" r:id="Re3eb08d5e4a4437c"/>
    <p:sldId xmlns:r="http://schemas.openxmlformats.org/officeDocument/2006/relationships" id="260" r:id="R8086b0813491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067cc07624afc" /><Relationship Type="http://schemas.openxmlformats.org/officeDocument/2006/relationships/slide" Target="/ppt/slides/slide1.xml" Id="Rbae8d13eda25438f" /><Relationship Type="http://schemas.openxmlformats.org/officeDocument/2006/relationships/slide" Target="/ppt/slides/slide2.xml" Id="R3de54c2acf3d45d7" /><Relationship Type="http://schemas.openxmlformats.org/officeDocument/2006/relationships/slide" Target="/ppt/slides/slide3.xml" Id="R08746e45822a4d77" /><Relationship Type="http://schemas.openxmlformats.org/officeDocument/2006/relationships/slide" Target="/ppt/slides/slide4.xml" Id="Re3eb08d5e4a4437c" /><Relationship Type="http://schemas.openxmlformats.org/officeDocument/2006/relationships/slide" Target="/ppt/slides/slide5.xml" Id="R8086b0813491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c843134ad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d9b17dca4a6f" /><Relationship Type="http://schemas.openxmlformats.org/officeDocument/2006/relationships/theme" Target="/ppt/slideMasters/theme/theme1.xml" Id="Re452e082bae5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cd9b17dca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001e11181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ac478a37c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9758e62bf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d79fa9699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84e2b3d46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