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769a11f7594b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65ae55da684959"/>
  </p:sldMasterIdLst>
  <p:sldIdLst>
    <p:sldId xmlns:r="http://schemas.openxmlformats.org/officeDocument/2006/relationships" id="256" r:id="Rc566f753ce1645fe"/>
    <p:sldId xmlns:r="http://schemas.openxmlformats.org/officeDocument/2006/relationships" id="257" r:id="Raa94297dd94d45da"/>
    <p:sldId xmlns:r="http://schemas.openxmlformats.org/officeDocument/2006/relationships" id="258" r:id="Rbc65cb9811ee4346"/>
    <p:sldId xmlns:r="http://schemas.openxmlformats.org/officeDocument/2006/relationships" id="259" r:id="Re9a6292a86474a5c"/>
    <p:sldId xmlns:r="http://schemas.openxmlformats.org/officeDocument/2006/relationships" id="260" r:id="R2267dc7150f945a8"/>
    <p:sldId xmlns:r="http://schemas.openxmlformats.org/officeDocument/2006/relationships" id="261" r:id="Ref5aa0c8edc44b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65ae55da684959" /><Relationship Type="http://schemas.openxmlformats.org/officeDocument/2006/relationships/slide" Target="/ppt/slides/slide1.xml" Id="Rc566f753ce1645fe" /><Relationship Type="http://schemas.openxmlformats.org/officeDocument/2006/relationships/slide" Target="/ppt/slides/slide2.xml" Id="Raa94297dd94d45da" /><Relationship Type="http://schemas.openxmlformats.org/officeDocument/2006/relationships/slide" Target="/ppt/slides/slide3.xml" Id="Rbc65cb9811ee4346" /><Relationship Type="http://schemas.openxmlformats.org/officeDocument/2006/relationships/slide" Target="/ppt/slides/slide4.xml" Id="Re9a6292a86474a5c" /><Relationship Type="http://schemas.openxmlformats.org/officeDocument/2006/relationships/slide" Target="/ppt/slides/slide5.xml" Id="R2267dc7150f945a8" /><Relationship Type="http://schemas.openxmlformats.org/officeDocument/2006/relationships/slide" Target="/ppt/slides/slide6.xml" Id="Ref5aa0c8edc44b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4903631a964d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b820f76544b1b" /><Relationship Type="http://schemas.openxmlformats.org/officeDocument/2006/relationships/theme" Target="/ppt/slideMasters/theme/theme1.xml" Id="R162d487162794c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9b820f76544b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fab8ab76c41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38c04186c48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444944ac549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8f5aa303b4d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c3752066947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80e38a6344d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BOKN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Boknatunvegen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5561 Bokn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 75 25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post@bokn.kommune.no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WWW.BOKN.KOMMUNE.NO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964 979 723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BOKN KOMMUNE</a:t>
            </a:r>
          </a:p>
        </p:txBody>
      </p:sp>
    </p:spTree>
  </p:cSld>
  <p:clrMapOvr>
    <a:masterClrMapping xmlns:a="http://schemas.openxmlformats.org/drawingml/2006/main"/>
  </p:clrMapOvr>
</p:sld>
</file>