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8f9f7bad7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024bf798b4e85"/>
  </p:sldMasterIdLst>
  <p:sldIdLst>
    <p:sldId xmlns:r="http://schemas.openxmlformats.org/officeDocument/2006/relationships" id="256" r:id="R15fa0ff6cdcf40f0"/>
    <p:sldId xmlns:r="http://schemas.openxmlformats.org/officeDocument/2006/relationships" id="257" r:id="Ra863662c86fb419e"/>
    <p:sldId xmlns:r="http://schemas.openxmlformats.org/officeDocument/2006/relationships" id="258" r:id="R55be462477e34e89"/>
    <p:sldId xmlns:r="http://schemas.openxmlformats.org/officeDocument/2006/relationships" id="259" r:id="Ra6e090f96d6f41fe"/>
    <p:sldId xmlns:r="http://schemas.openxmlformats.org/officeDocument/2006/relationships" id="260" r:id="Rd06e40125acf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024bf798b4e85" /><Relationship Type="http://schemas.openxmlformats.org/officeDocument/2006/relationships/slide" Target="/ppt/slides/slide1.xml" Id="R15fa0ff6cdcf40f0" /><Relationship Type="http://schemas.openxmlformats.org/officeDocument/2006/relationships/slide" Target="/ppt/slides/slide2.xml" Id="Ra863662c86fb419e" /><Relationship Type="http://schemas.openxmlformats.org/officeDocument/2006/relationships/slide" Target="/ppt/slides/slide3.xml" Id="R55be462477e34e89" /><Relationship Type="http://schemas.openxmlformats.org/officeDocument/2006/relationships/slide" Target="/ppt/slides/slide4.xml" Id="Ra6e090f96d6f41fe" /><Relationship Type="http://schemas.openxmlformats.org/officeDocument/2006/relationships/slide" Target="/ppt/slides/slide5.xml" Id="Rd06e40125acf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0f268c797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683440ced4618" /><Relationship Type="http://schemas.openxmlformats.org/officeDocument/2006/relationships/theme" Target="/ppt/slideMasters/theme/theme1.xml" Id="R75e2fb5d8c08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7683440ced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fb10fe0c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64866073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0668ffb0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6739ff8a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47d242b0f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 KOMMUNE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