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b9ee0ded6c4d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b8847913114eb2"/>
  </p:sldMasterIdLst>
  <p:sldIdLst>
    <p:sldId xmlns:r="http://schemas.openxmlformats.org/officeDocument/2006/relationships" id="256" r:id="R0e6521cb437040db"/>
    <p:sldId xmlns:r="http://schemas.openxmlformats.org/officeDocument/2006/relationships" id="257" r:id="R286aa4e8e717419f"/>
    <p:sldId xmlns:r="http://schemas.openxmlformats.org/officeDocument/2006/relationships" id="258" r:id="Rcc0f524b7913466d"/>
    <p:sldId xmlns:r="http://schemas.openxmlformats.org/officeDocument/2006/relationships" id="259" r:id="R4787988f0daf4731"/>
    <p:sldId xmlns:r="http://schemas.openxmlformats.org/officeDocument/2006/relationships" id="260" r:id="Rc6db08bcaf134d5f"/>
    <p:sldId xmlns:r="http://schemas.openxmlformats.org/officeDocument/2006/relationships" id="261" r:id="R3d8a96b01f004e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8847913114eb2" /><Relationship Type="http://schemas.openxmlformats.org/officeDocument/2006/relationships/slide" Target="/ppt/slides/slide1.xml" Id="R0e6521cb437040db" /><Relationship Type="http://schemas.openxmlformats.org/officeDocument/2006/relationships/slide" Target="/ppt/slides/slide2.xml" Id="R286aa4e8e717419f" /><Relationship Type="http://schemas.openxmlformats.org/officeDocument/2006/relationships/slide" Target="/ppt/slides/slide3.xml" Id="Rcc0f524b7913466d" /><Relationship Type="http://schemas.openxmlformats.org/officeDocument/2006/relationships/slide" Target="/ppt/slides/slide4.xml" Id="R4787988f0daf4731" /><Relationship Type="http://schemas.openxmlformats.org/officeDocument/2006/relationships/slide" Target="/ppt/slides/slide5.xml" Id="Rc6db08bcaf134d5f" /><Relationship Type="http://schemas.openxmlformats.org/officeDocument/2006/relationships/slide" Target="/ppt/slides/slide6.xml" Id="R3d8a96b01f004e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44ffdc99a48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a7ab1a93347bb" /><Relationship Type="http://schemas.openxmlformats.org/officeDocument/2006/relationships/theme" Target="/ppt/slideMasters/theme/theme1.xml" Id="Rfe58c9f0425244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da7ab1a93347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7987f30b74e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7dad769154f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5c8f488934e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69f29ac4540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0b00c25fa4f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7a9f76ea24a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KVITSØY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4180 Kvitsøy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73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post@kvitsoy.kommune.no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www.kvitsoy.kommune.no/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