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3bb1ea16134f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aedcab0bfa4116"/>
  </p:sldMasterIdLst>
  <p:sldIdLst>
    <p:sldId xmlns:r="http://schemas.openxmlformats.org/officeDocument/2006/relationships" id="256" r:id="R4f82392d4f5f4959"/>
    <p:sldId xmlns:r="http://schemas.openxmlformats.org/officeDocument/2006/relationships" id="257" r:id="Rd233cd8396d04398"/>
    <p:sldId xmlns:r="http://schemas.openxmlformats.org/officeDocument/2006/relationships" id="258" r:id="R6b0d2bf5b1c94ff0"/>
    <p:sldId xmlns:r="http://schemas.openxmlformats.org/officeDocument/2006/relationships" id="259" r:id="R13f611f6d36a43e1"/>
    <p:sldId xmlns:r="http://schemas.openxmlformats.org/officeDocument/2006/relationships" id="260" r:id="R2c1e1b889ae644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aedcab0bfa4116" /><Relationship Type="http://schemas.openxmlformats.org/officeDocument/2006/relationships/slide" Target="/ppt/slides/slide1.xml" Id="R4f82392d4f5f4959" /><Relationship Type="http://schemas.openxmlformats.org/officeDocument/2006/relationships/slide" Target="/ppt/slides/slide2.xml" Id="Rd233cd8396d04398" /><Relationship Type="http://schemas.openxmlformats.org/officeDocument/2006/relationships/slide" Target="/ppt/slides/slide3.xml" Id="R6b0d2bf5b1c94ff0" /><Relationship Type="http://schemas.openxmlformats.org/officeDocument/2006/relationships/slide" Target="/ppt/slides/slide4.xml" Id="R13f611f6d36a43e1" /><Relationship Type="http://schemas.openxmlformats.org/officeDocument/2006/relationships/slide" Target="/ppt/slides/slide5.xml" Id="R2c1e1b889ae644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2ba8b73c1348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bc404d4c04f12" /><Relationship Type="http://schemas.openxmlformats.org/officeDocument/2006/relationships/theme" Target="/ppt/slideMasters/theme/theme1.xml" Id="R58459b376b9447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abc404d4c04f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5aa6642e249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20a9879b842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d8dff642a44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e7a9707c146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a65ed34bd45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ULSTEIN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ULSTEIN KOMMUNE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 01 75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postmottak@ulstein.kommune.no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www.ulstein.kommune.no/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964 979 456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 KOMMUNE</a:t>
            </a:r>
          </a:p>
        </p:txBody>
      </p:sp>
    </p:spTree>
  </p:cSld>
  <p:clrMapOvr>
    <a:masterClrMapping xmlns:a="http://schemas.openxmlformats.org/drawingml/2006/main"/>
  </p:clrMapOvr>
</p:sld>
</file>