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69b3388955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7fa54b7ab4907"/>
  </p:sldMasterIdLst>
  <p:sldIdLst>
    <p:sldId xmlns:r="http://schemas.openxmlformats.org/officeDocument/2006/relationships" id="256" r:id="Re2f272c016a14867"/>
    <p:sldId xmlns:r="http://schemas.openxmlformats.org/officeDocument/2006/relationships" id="257" r:id="R09a5d76256d647fa"/>
    <p:sldId xmlns:r="http://schemas.openxmlformats.org/officeDocument/2006/relationships" id="258" r:id="R96995080a985483e"/>
    <p:sldId xmlns:r="http://schemas.openxmlformats.org/officeDocument/2006/relationships" id="259" r:id="R2383deb905bd4be8"/>
    <p:sldId xmlns:r="http://schemas.openxmlformats.org/officeDocument/2006/relationships" id="260" r:id="Ra4d150ef1c564aa9"/>
    <p:sldId xmlns:r="http://schemas.openxmlformats.org/officeDocument/2006/relationships" id="261" r:id="Rd88b8458c52043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7fa54b7ab4907" /><Relationship Type="http://schemas.openxmlformats.org/officeDocument/2006/relationships/slide" Target="/ppt/slides/slide1.xml" Id="Re2f272c016a14867" /><Relationship Type="http://schemas.openxmlformats.org/officeDocument/2006/relationships/slide" Target="/ppt/slides/slide2.xml" Id="R09a5d76256d647fa" /><Relationship Type="http://schemas.openxmlformats.org/officeDocument/2006/relationships/slide" Target="/ppt/slides/slide3.xml" Id="R96995080a985483e" /><Relationship Type="http://schemas.openxmlformats.org/officeDocument/2006/relationships/slide" Target="/ppt/slides/slide4.xml" Id="R2383deb905bd4be8" /><Relationship Type="http://schemas.openxmlformats.org/officeDocument/2006/relationships/slide" Target="/ppt/slides/slide5.xml" Id="Ra4d150ef1c564aa9" /><Relationship Type="http://schemas.openxmlformats.org/officeDocument/2006/relationships/slide" Target="/ppt/slides/slide6.xml" Id="Rd88b8458c52043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33565f68442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2172b892c43ce" /><Relationship Type="http://schemas.openxmlformats.org/officeDocument/2006/relationships/theme" Target="/ppt/slideMasters/theme/theme1.xml" Id="Recd19eefa65a40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f2172b892c43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c478bd4bd48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c5acbd23645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cbd7cd413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6115410a34f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9c4b3ecd3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da117792f47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01 75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postmottak@ulstein.kommune.no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