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63f763b30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2fbf04b7242bc"/>
  </p:sldMasterIdLst>
  <p:sldIdLst>
    <p:sldId xmlns:r="http://schemas.openxmlformats.org/officeDocument/2006/relationships" id="256" r:id="Rb0cbc3c47f7541f1"/>
    <p:sldId xmlns:r="http://schemas.openxmlformats.org/officeDocument/2006/relationships" id="257" r:id="Rb551517c2b354d41"/>
    <p:sldId xmlns:r="http://schemas.openxmlformats.org/officeDocument/2006/relationships" id="258" r:id="R8668da8115b8453c"/>
    <p:sldId xmlns:r="http://schemas.openxmlformats.org/officeDocument/2006/relationships" id="259" r:id="Ra0ab74b219a84c0c"/>
    <p:sldId xmlns:r="http://schemas.openxmlformats.org/officeDocument/2006/relationships" id="260" r:id="Rdb39834ddc1c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2fbf04b7242bc" /><Relationship Type="http://schemas.openxmlformats.org/officeDocument/2006/relationships/slide" Target="/ppt/slides/slide1.xml" Id="Rb0cbc3c47f7541f1" /><Relationship Type="http://schemas.openxmlformats.org/officeDocument/2006/relationships/slide" Target="/ppt/slides/slide2.xml" Id="Rb551517c2b354d41" /><Relationship Type="http://schemas.openxmlformats.org/officeDocument/2006/relationships/slide" Target="/ppt/slides/slide3.xml" Id="R8668da8115b8453c" /><Relationship Type="http://schemas.openxmlformats.org/officeDocument/2006/relationships/slide" Target="/ppt/slides/slide4.xml" Id="Ra0ab74b219a84c0c" /><Relationship Type="http://schemas.openxmlformats.org/officeDocument/2006/relationships/slide" Target="/ppt/slides/slide5.xml" Id="Rdb39834ddc1c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327608435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275e2c2364f1d" /><Relationship Type="http://schemas.openxmlformats.org/officeDocument/2006/relationships/theme" Target="/ppt/slideMasters/theme/theme1.xml" Id="R58385808fafd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275e2c236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b4fe84f6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65bbcd28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23a2c03b9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b1bd2672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0176876c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