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944a285f341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34f5378e14469"/>
  </p:sldMasterIdLst>
  <p:sldIdLst>
    <p:sldId xmlns:r="http://schemas.openxmlformats.org/officeDocument/2006/relationships" id="256" r:id="R97d42753de7e40ee"/>
    <p:sldId xmlns:r="http://schemas.openxmlformats.org/officeDocument/2006/relationships" id="257" r:id="R6428d7a4076045cd"/>
    <p:sldId xmlns:r="http://schemas.openxmlformats.org/officeDocument/2006/relationships" id="258" r:id="Rc92b4ca2a27a4baa"/>
    <p:sldId xmlns:r="http://schemas.openxmlformats.org/officeDocument/2006/relationships" id="259" r:id="R81ce3f2520c848af"/>
    <p:sldId xmlns:r="http://schemas.openxmlformats.org/officeDocument/2006/relationships" id="260" r:id="Rfbc92432ce154828"/>
    <p:sldId xmlns:r="http://schemas.openxmlformats.org/officeDocument/2006/relationships" id="261" r:id="Rf7add1734b5e4b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34f5378e14469" /><Relationship Type="http://schemas.openxmlformats.org/officeDocument/2006/relationships/slide" Target="/ppt/slides/slide1.xml" Id="R97d42753de7e40ee" /><Relationship Type="http://schemas.openxmlformats.org/officeDocument/2006/relationships/slide" Target="/ppt/slides/slide2.xml" Id="R6428d7a4076045cd" /><Relationship Type="http://schemas.openxmlformats.org/officeDocument/2006/relationships/slide" Target="/ppt/slides/slide3.xml" Id="Rc92b4ca2a27a4baa" /><Relationship Type="http://schemas.openxmlformats.org/officeDocument/2006/relationships/slide" Target="/ppt/slides/slide4.xml" Id="R81ce3f2520c848af" /><Relationship Type="http://schemas.openxmlformats.org/officeDocument/2006/relationships/slide" Target="/ppt/slides/slide5.xml" Id="Rfbc92432ce154828" /><Relationship Type="http://schemas.openxmlformats.org/officeDocument/2006/relationships/slide" Target="/ppt/slides/slide6.xml" Id="Rf7add1734b5e4b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fc20b60de4a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f9157f7114331" /><Relationship Type="http://schemas.openxmlformats.org/officeDocument/2006/relationships/theme" Target="/ppt/slideMasters/theme/theme1.xml" Id="R31688f33fc5a4f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f9157f711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76f3402d7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51c3869d545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4761cba5e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ced40978c42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634c26bd14f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1a7fd0ee649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HAREID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09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postmottak@hareid.kommune.no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www.hareid.kommune.no/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HAREID KOMMUNE</a:t>
            </a:r>
          </a:p>
        </p:txBody>
      </p:sp>
    </p:spTree>
  </p:cSld>
  <p:clrMapOvr>
    <a:masterClrMapping xmlns:a="http://schemas.openxmlformats.org/drawingml/2006/main"/>
  </p:clrMapOvr>
</p:sld>
</file>