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5cb1f6b63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e8e142da64ddc"/>
  </p:sldMasterIdLst>
  <p:sldIdLst>
    <p:sldId xmlns:r="http://schemas.openxmlformats.org/officeDocument/2006/relationships" id="256" r:id="Ra01fbec037434bb3"/>
    <p:sldId xmlns:r="http://schemas.openxmlformats.org/officeDocument/2006/relationships" id="257" r:id="Rbd7d7d1333fe4ed6"/>
    <p:sldId xmlns:r="http://schemas.openxmlformats.org/officeDocument/2006/relationships" id="258" r:id="Raea004462cbf4c56"/>
    <p:sldId xmlns:r="http://schemas.openxmlformats.org/officeDocument/2006/relationships" id="259" r:id="Ra621779d66c248df"/>
    <p:sldId xmlns:r="http://schemas.openxmlformats.org/officeDocument/2006/relationships" id="260" r:id="Rbadfe1bf62e6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e8e142da64ddc" /><Relationship Type="http://schemas.openxmlformats.org/officeDocument/2006/relationships/slide" Target="/ppt/slides/slide1.xml" Id="Ra01fbec037434bb3" /><Relationship Type="http://schemas.openxmlformats.org/officeDocument/2006/relationships/slide" Target="/ppt/slides/slide2.xml" Id="Rbd7d7d1333fe4ed6" /><Relationship Type="http://schemas.openxmlformats.org/officeDocument/2006/relationships/slide" Target="/ppt/slides/slide3.xml" Id="Raea004462cbf4c56" /><Relationship Type="http://schemas.openxmlformats.org/officeDocument/2006/relationships/slide" Target="/ppt/slides/slide4.xml" Id="Ra621779d66c248df" /><Relationship Type="http://schemas.openxmlformats.org/officeDocument/2006/relationships/slide" Target="/ppt/slides/slide5.xml" Id="Rbadfe1bf62e6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da554b5c7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73f7e24b4a70" /><Relationship Type="http://schemas.openxmlformats.org/officeDocument/2006/relationships/theme" Target="/ppt/slideMasters/theme/theme1.xml" Id="R941149508783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b73f7e24b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c5eadeea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a46b092a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138a84ae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1a4314bc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40522775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