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d1610b342f4c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4869a2d47448c8"/>
  </p:sldMasterIdLst>
  <p:sldIdLst>
    <p:sldId xmlns:r="http://schemas.openxmlformats.org/officeDocument/2006/relationships" id="256" r:id="Rabbad33537c340d3"/>
    <p:sldId xmlns:r="http://schemas.openxmlformats.org/officeDocument/2006/relationships" id="257" r:id="R04117a46c41341ff"/>
    <p:sldId xmlns:r="http://schemas.openxmlformats.org/officeDocument/2006/relationships" id="258" r:id="Rb9bd7240edaf4ebb"/>
    <p:sldId xmlns:r="http://schemas.openxmlformats.org/officeDocument/2006/relationships" id="259" r:id="R6d03fc3eecd34f4f"/>
    <p:sldId xmlns:r="http://schemas.openxmlformats.org/officeDocument/2006/relationships" id="260" r:id="R8dc4fe29b7fd47aa"/>
    <p:sldId xmlns:r="http://schemas.openxmlformats.org/officeDocument/2006/relationships" id="261" r:id="R6857bafea9164e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869a2d47448c8" /><Relationship Type="http://schemas.openxmlformats.org/officeDocument/2006/relationships/slide" Target="/ppt/slides/slide1.xml" Id="Rabbad33537c340d3" /><Relationship Type="http://schemas.openxmlformats.org/officeDocument/2006/relationships/slide" Target="/ppt/slides/slide2.xml" Id="R04117a46c41341ff" /><Relationship Type="http://schemas.openxmlformats.org/officeDocument/2006/relationships/slide" Target="/ppt/slides/slide3.xml" Id="Rb9bd7240edaf4ebb" /><Relationship Type="http://schemas.openxmlformats.org/officeDocument/2006/relationships/slide" Target="/ppt/slides/slide4.xml" Id="R6d03fc3eecd34f4f" /><Relationship Type="http://schemas.openxmlformats.org/officeDocument/2006/relationships/slide" Target="/ppt/slides/slide5.xml" Id="R8dc4fe29b7fd47aa" /><Relationship Type="http://schemas.openxmlformats.org/officeDocument/2006/relationships/slide" Target="/ppt/slides/slide6.xml" Id="R6857bafea9164e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bedfd6600840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3d8aa603c45f7" /><Relationship Type="http://schemas.openxmlformats.org/officeDocument/2006/relationships/theme" Target="/ppt/slideMasters/theme/theme1.xml" Id="R6d25b308619249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e3d8aa603c45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50a21eb604e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048e540094e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405cbf43a4b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508e7a50f42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c9d4196484c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5dd39a92744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SULDAL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4230 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 79 22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postmottak@suldal.kommune.no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964 979 189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KOMMUNE</a:t>
            </a:r>
          </a:p>
        </p:txBody>
      </p:sp>
    </p:spTree>
  </p:cSld>
  <p:clrMapOvr>
    <a:masterClrMapping xmlns:a="http://schemas.openxmlformats.org/drawingml/2006/main"/>
  </p:clrMapOvr>
</p:sld>
</file>