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87cc05647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886f007cbe4324"/>
  </p:sldMasterIdLst>
  <p:sldIdLst>
    <p:sldId xmlns:r="http://schemas.openxmlformats.org/officeDocument/2006/relationships" id="256" r:id="R1e501090f69a4e46"/>
    <p:sldId xmlns:r="http://schemas.openxmlformats.org/officeDocument/2006/relationships" id="257" r:id="R1545dc8bc37b44e1"/>
    <p:sldId xmlns:r="http://schemas.openxmlformats.org/officeDocument/2006/relationships" id="258" r:id="R2dc5254a9cf34591"/>
    <p:sldId xmlns:r="http://schemas.openxmlformats.org/officeDocument/2006/relationships" id="259" r:id="R0fd79d94a0a04543"/>
    <p:sldId xmlns:r="http://schemas.openxmlformats.org/officeDocument/2006/relationships" id="260" r:id="R9aac433056cb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86f007cbe4324" /><Relationship Type="http://schemas.openxmlformats.org/officeDocument/2006/relationships/slide" Target="/ppt/slides/slide1.xml" Id="R1e501090f69a4e46" /><Relationship Type="http://schemas.openxmlformats.org/officeDocument/2006/relationships/slide" Target="/ppt/slides/slide2.xml" Id="R1545dc8bc37b44e1" /><Relationship Type="http://schemas.openxmlformats.org/officeDocument/2006/relationships/slide" Target="/ppt/slides/slide3.xml" Id="R2dc5254a9cf34591" /><Relationship Type="http://schemas.openxmlformats.org/officeDocument/2006/relationships/slide" Target="/ppt/slides/slide4.xml" Id="R0fd79d94a0a04543" /><Relationship Type="http://schemas.openxmlformats.org/officeDocument/2006/relationships/slide" Target="/ppt/slides/slide5.xml" Id="R9aac433056cb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c2f478f3a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7da17dc0b495a" /><Relationship Type="http://schemas.openxmlformats.org/officeDocument/2006/relationships/theme" Target="/ppt/slideMasters/theme/theme1.xml" Id="R1cda7915b762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7da17dc0b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f02b97a75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9edd6d844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914742554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0b02f466d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96228e73343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KOMMUNE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