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ef03f3a8e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85ed1119d4a2c"/>
  </p:sldMasterIdLst>
  <p:sldIdLst>
    <p:sldId xmlns:r="http://schemas.openxmlformats.org/officeDocument/2006/relationships" id="256" r:id="Rf7b8ce4ec3f547cd"/>
    <p:sldId xmlns:r="http://schemas.openxmlformats.org/officeDocument/2006/relationships" id="257" r:id="R31fa3379189e4f25"/>
    <p:sldId xmlns:r="http://schemas.openxmlformats.org/officeDocument/2006/relationships" id="258" r:id="R0c9bf720d1b14ecc"/>
    <p:sldId xmlns:r="http://schemas.openxmlformats.org/officeDocument/2006/relationships" id="259" r:id="R276a701492d54091"/>
    <p:sldId xmlns:r="http://schemas.openxmlformats.org/officeDocument/2006/relationships" id="260" r:id="Rdb0b6aedfec941b2"/>
    <p:sldId xmlns:r="http://schemas.openxmlformats.org/officeDocument/2006/relationships" id="261" r:id="R927e8ea4f87f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85ed1119d4a2c" /><Relationship Type="http://schemas.openxmlformats.org/officeDocument/2006/relationships/slide" Target="/ppt/slides/slide1.xml" Id="Rf7b8ce4ec3f547cd" /><Relationship Type="http://schemas.openxmlformats.org/officeDocument/2006/relationships/slide" Target="/ppt/slides/slide2.xml" Id="R31fa3379189e4f25" /><Relationship Type="http://schemas.openxmlformats.org/officeDocument/2006/relationships/slide" Target="/ppt/slides/slide3.xml" Id="R0c9bf720d1b14ecc" /><Relationship Type="http://schemas.openxmlformats.org/officeDocument/2006/relationships/slide" Target="/ppt/slides/slide4.xml" Id="R276a701492d54091" /><Relationship Type="http://schemas.openxmlformats.org/officeDocument/2006/relationships/slide" Target="/ppt/slides/slide5.xml" Id="Rdb0b6aedfec941b2" /><Relationship Type="http://schemas.openxmlformats.org/officeDocument/2006/relationships/slide" Target="/ppt/slides/slide6.xml" Id="R927e8ea4f87f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d797d854e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7ec3995b4268" /><Relationship Type="http://schemas.openxmlformats.org/officeDocument/2006/relationships/theme" Target="/ppt/slideMasters/theme/theme1.xml" Id="R12a4c684683b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b7ec3995b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2e80f250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855581ab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1e6728be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a7ed5b4d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751a9742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d8cea1a1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