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3b5c831ed64a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a29e9e6f0e4832"/>
  </p:sldMasterIdLst>
  <p:sldIdLst>
    <p:sldId xmlns:r="http://schemas.openxmlformats.org/officeDocument/2006/relationships" id="256" r:id="R102813b7323043ad"/>
    <p:sldId xmlns:r="http://schemas.openxmlformats.org/officeDocument/2006/relationships" id="257" r:id="R2ba7f382a3ed4757"/>
    <p:sldId xmlns:r="http://schemas.openxmlformats.org/officeDocument/2006/relationships" id="258" r:id="Rec488e00da9f4688"/>
    <p:sldId xmlns:r="http://schemas.openxmlformats.org/officeDocument/2006/relationships" id="259" r:id="R07554f9ca3004765"/>
    <p:sldId xmlns:r="http://schemas.openxmlformats.org/officeDocument/2006/relationships" id="260" r:id="Rc6701acb70e84d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a29e9e6f0e4832" /><Relationship Type="http://schemas.openxmlformats.org/officeDocument/2006/relationships/slide" Target="/ppt/slides/slide1.xml" Id="R102813b7323043ad" /><Relationship Type="http://schemas.openxmlformats.org/officeDocument/2006/relationships/slide" Target="/ppt/slides/slide2.xml" Id="R2ba7f382a3ed4757" /><Relationship Type="http://schemas.openxmlformats.org/officeDocument/2006/relationships/slide" Target="/ppt/slides/slide3.xml" Id="Rec488e00da9f4688" /><Relationship Type="http://schemas.openxmlformats.org/officeDocument/2006/relationships/slide" Target="/ppt/slides/slide4.xml" Id="R07554f9ca3004765" /><Relationship Type="http://schemas.openxmlformats.org/officeDocument/2006/relationships/slide" Target="/ppt/slides/slide5.xml" Id="Rc6701acb70e84d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869e10768543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361b758944134" /><Relationship Type="http://schemas.openxmlformats.org/officeDocument/2006/relationships/theme" Target="/ppt/slideMasters/theme/theme1.xml" Id="R55c1bd0a6b3c48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c361b7589441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05f6e5eeb47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a72b0425a46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aac4ed5b642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a3d080b8d44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6f01a9f4141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VANYLVEN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VANYLVEN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VANYLVEN KOMMUNE ble etablert [år] og holder til i Fiskå.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VANYLVEN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VANYLVEN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VANYLVEN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6143 Fiskå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03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postmottak@vanylven.kommune.no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www.vanylven.kommune.no/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964 978 662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VANYLVEN KOMMUNE</a:t>
            </a:r>
          </a:p>
        </p:txBody>
      </p:sp>
    </p:spTree>
  </p:cSld>
  <p:clrMapOvr>
    <a:masterClrMapping xmlns:a="http://schemas.openxmlformats.org/drawingml/2006/main"/>
  </p:clrMapOvr>
</p:sld>
</file>