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51c10613ee47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8fc51404e64b6b"/>
  </p:sldMasterIdLst>
  <p:sldIdLst>
    <p:sldId xmlns:r="http://schemas.openxmlformats.org/officeDocument/2006/relationships" id="256" r:id="Reb5662e0a6dd4cc8"/>
    <p:sldId xmlns:r="http://schemas.openxmlformats.org/officeDocument/2006/relationships" id="257" r:id="R630e60bfcf00460a"/>
    <p:sldId xmlns:r="http://schemas.openxmlformats.org/officeDocument/2006/relationships" id="258" r:id="Rc29d1e3164cd4e1d"/>
    <p:sldId xmlns:r="http://schemas.openxmlformats.org/officeDocument/2006/relationships" id="259" r:id="Rf0094b1e2b4a4d14"/>
    <p:sldId xmlns:r="http://schemas.openxmlformats.org/officeDocument/2006/relationships" id="260" r:id="R1fa8a182f9084b6c"/>
    <p:sldId xmlns:r="http://schemas.openxmlformats.org/officeDocument/2006/relationships" id="261" r:id="R601e4d4b7b8243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8fc51404e64b6b" /><Relationship Type="http://schemas.openxmlformats.org/officeDocument/2006/relationships/slide" Target="/ppt/slides/slide1.xml" Id="Reb5662e0a6dd4cc8" /><Relationship Type="http://schemas.openxmlformats.org/officeDocument/2006/relationships/slide" Target="/ppt/slides/slide2.xml" Id="R630e60bfcf00460a" /><Relationship Type="http://schemas.openxmlformats.org/officeDocument/2006/relationships/slide" Target="/ppt/slides/slide3.xml" Id="Rc29d1e3164cd4e1d" /><Relationship Type="http://schemas.openxmlformats.org/officeDocument/2006/relationships/slide" Target="/ppt/slides/slide4.xml" Id="Rf0094b1e2b4a4d14" /><Relationship Type="http://schemas.openxmlformats.org/officeDocument/2006/relationships/slide" Target="/ppt/slides/slide5.xml" Id="R1fa8a182f9084b6c" /><Relationship Type="http://schemas.openxmlformats.org/officeDocument/2006/relationships/slide" Target="/ppt/slides/slide6.xml" Id="R601e4d4b7b8243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b068c516bb46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59b19b71c4387" /><Relationship Type="http://schemas.openxmlformats.org/officeDocument/2006/relationships/theme" Target="/ppt/slideMasters/theme/theme1.xml" Id="R9efee7c33a644d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959b19b71c43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9563963304e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e49c44e2b41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72ac348924c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80f89fc6244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2ee05726d4b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b93196cb744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GJESDAL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Rettedalen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4330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61 11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postmottak@gjesdal.kommune.no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www.gjesdal.kommune.no/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964 978 573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