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7442c64bd249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286e113f34e68"/>
  </p:sldMasterIdLst>
  <p:sldIdLst>
    <p:sldId xmlns:r="http://schemas.openxmlformats.org/officeDocument/2006/relationships" id="256" r:id="R7e992d746ac14915"/>
    <p:sldId xmlns:r="http://schemas.openxmlformats.org/officeDocument/2006/relationships" id="257" r:id="R5ad6d043872d4b94"/>
    <p:sldId xmlns:r="http://schemas.openxmlformats.org/officeDocument/2006/relationships" id="258" r:id="Rdba78a9f868b4bde"/>
    <p:sldId xmlns:r="http://schemas.openxmlformats.org/officeDocument/2006/relationships" id="259" r:id="R788cc2e92fd44837"/>
    <p:sldId xmlns:r="http://schemas.openxmlformats.org/officeDocument/2006/relationships" id="260" r:id="Rf3514f8cd1c0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286e113f34e68" /><Relationship Type="http://schemas.openxmlformats.org/officeDocument/2006/relationships/slide" Target="/ppt/slides/slide1.xml" Id="R7e992d746ac14915" /><Relationship Type="http://schemas.openxmlformats.org/officeDocument/2006/relationships/slide" Target="/ppt/slides/slide2.xml" Id="R5ad6d043872d4b94" /><Relationship Type="http://schemas.openxmlformats.org/officeDocument/2006/relationships/slide" Target="/ppt/slides/slide3.xml" Id="Rdba78a9f868b4bde" /><Relationship Type="http://schemas.openxmlformats.org/officeDocument/2006/relationships/slide" Target="/ppt/slides/slide4.xml" Id="R788cc2e92fd44837" /><Relationship Type="http://schemas.openxmlformats.org/officeDocument/2006/relationships/slide" Target="/ppt/slides/slide5.xml" Id="Rf3514f8cd1c0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e366ad20c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3306763504e42" /><Relationship Type="http://schemas.openxmlformats.org/officeDocument/2006/relationships/theme" Target="/ppt/slideMasters/theme/theme1.xml" Id="R1b7f5be4eacf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330676350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85ec96892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4bce9163d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dab3a50bb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2cb94627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bc13c612e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RISØR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RISØR KOMMUNE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Furumoveien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14 96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post@risor.kommune.no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www.risor.kommune.no/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964 977 402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RISØR KOMMUNE</a:t>
            </a:r>
          </a:p>
        </p:txBody>
      </p:sp>
    </p:spTree>
  </p:cSld>
  <p:clrMapOvr>
    <a:masterClrMapping xmlns:a="http://schemas.openxmlformats.org/drawingml/2006/main"/>
  </p:clrMapOvr>
</p:sld>
</file>