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91861e4e24b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7252e870af4620"/>
  </p:sldMasterIdLst>
  <p:sldIdLst>
    <p:sldId xmlns:r="http://schemas.openxmlformats.org/officeDocument/2006/relationships" id="256" r:id="R823b4c87fed24e5d"/>
    <p:sldId xmlns:r="http://schemas.openxmlformats.org/officeDocument/2006/relationships" id="257" r:id="R492255b8c75b478b"/>
    <p:sldId xmlns:r="http://schemas.openxmlformats.org/officeDocument/2006/relationships" id="258" r:id="R882e7041feb94633"/>
    <p:sldId xmlns:r="http://schemas.openxmlformats.org/officeDocument/2006/relationships" id="259" r:id="R63f01528f34c486d"/>
    <p:sldId xmlns:r="http://schemas.openxmlformats.org/officeDocument/2006/relationships" id="260" r:id="Re96b9d6782ae42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252e870af4620" /><Relationship Type="http://schemas.openxmlformats.org/officeDocument/2006/relationships/slide" Target="/ppt/slides/slide1.xml" Id="R823b4c87fed24e5d" /><Relationship Type="http://schemas.openxmlformats.org/officeDocument/2006/relationships/slide" Target="/ppt/slides/slide2.xml" Id="R492255b8c75b478b" /><Relationship Type="http://schemas.openxmlformats.org/officeDocument/2006/relationships/slide" Target="/ppt/slides/slide3.xml" Id="R882e7041feb94633" /><Relationship Type="http://schemas.openxmlformats.org/officeDocument/2006/relationships/slide" Target="/ppt/slides/slide4.xml" Id="R63f01528f34c486d" /><Relationship Type="http://schemas.openxmlformats.org/officeDocument/2006/relationships/slide" Target="/ppt/slides/slide5.xml" Id="Re96b9d6782ae42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452108b8a4f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0913405594db6" /><Relationship Type="http://schemas.openxmlformats.org/officeDocument/2006/relationships/theme" Target="/ppt/slideMasters/theme/theme1.xml" Id="R1453e381ac844d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0913405594d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069dab28d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eceebe4704a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0a3574e7f46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942d3c47044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f9e4ee7d3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 KOMMUNE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79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skule@ha.kommune.no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