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4014ace73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abc64bbe6e4671"/>
  </p:sldMasterIdLst>
  <p:sldIdLst>
    <p:sldId xmlns:r="http://schemas.openxmlformats.org/officeDocument/2006/relationships" id="256" r:id="Rff22ec19d55a4671"/>
    <p:sldId xmlns:r="http://schemas.openxmlformats.org/officeDocument/2006/relationships" id="257" r:id="R9a1190c9d3964d34"/>
    <p:sldId xmlns:r="http://schemas.openxmlformats.org/officeDocument/2006/relationships" id="258" r:id="R9c57d1f4de754c71"/>
    <p:sldId xmlns:r="http://schemas.openxmlformats.org/officeDocument/2006/relationships" id="259" r:id="R705668d2347c4252"/>
    <p:sldId xmlns:r="http://schemas.openxmlformats.org/officeDocument/2006/relationships" id="260" r:id="R4b854f1e55f14b88"/>
    <p:sldId xmlns:r="http://schemas.openxmlformats.org/officeDocument/2006/relationships" id="261" r:id="R9453374cdf14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bc64bbe6e4671" /><Relationship Type="http://schemas.openxmlformats.org/officeDocument/2006/relationships/slide" Target="/ppt/slides/slide1.xml" Id="Rff22ec19d55a4671" /><Relationship Type="http://schemas.openxmlformats.org/officeDocument/2006/relationships/slide" Target="/ppt/slides/slide2.xml" Id="R9a1190c9d3964d34" /><Relationship Type="http://schemas.openxmlformats.org/officeDocument/2006/relationships/slide" Target="/ppt/slides/slide3.xml" Id="R9c57d1f4de754c71" /><Relationship Type="http://schemas.openxmlformats.org/officeDocument/2006/relationships/slide" Target="/ppt/slides/slide4.xml" Id="R705668d2347c4252" /><Relationship Type="http://schemas.openxmlformats.org/officeDocument/2006/relationships/slide" Target="/ppt/slides/slide5.xml" Id="R4b854f1e55f14b88" /><Relationship Type="http://schemas.openxmlformats.org/officeDocument/2006/relationships/slide" Target="/ppt/slides/slide6.xml" Id="R9453374cdf14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e8b9d3eb5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d1d2394b4777" /><Relationship Type="http://schemas.openxmlformats.org/officeDocument/2006/relationships/theme" Target="/ppt/slideMasters/theme/theme1.xml" Id="R5575c839b89f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ad1d2394b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0f4786d76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c768aaab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86bd9bee8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65fd70776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858d91f8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998c78ecf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79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skule@ha.kommune.no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964 969 590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 KOMMUNE</a:t>
            </a:r>
          </a:p>
        </p:txBody>
      </p:sp>
    </p:spTree>
  </p:cSld>
  <p:clrMapOvr>
    <a:masterClrMapping xmlns:a="http://schemas.openxmlformats.org/drawingml/2006/main"/>
  </p:clrMapOvr>
</p:sld>
</file>