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15a632d150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ffe1cbbb384e5d"/>
  </p:sldMasterIdLst>
  <p:sldIdLst>
    <p:sldId xmlns:r="http://schemas.openxmlformats.org/officeDocument/2006/relationships" id="256" r:id="R8b90b928712146ef"/>
    <p:sldId xmlns:r="http://schemas.openxmlformats.org/officeDocument/2006/relationships" id="257" r:id="Rb16e0f62fd634d2e"/>
    <p:sldId xmlns:r="http://schemas.openxmlformats.org/officeDocument/2006/relationships" id="258" r:id="R146bfd1f90ba499d"/>
    <p:sldId xmlns:r="http://schemas.openxmlformats.org/officeDocument/2006/relationships" id="259" r:id="R76f27a57866f4849"/>
    <p:sldId xmlns:r="http://schemas.openxmlformats.org/officeDocument/2006/relationships" id="260" r:id="Rb86d87831d7a48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ffe1cbbb384e5d" /><Relationship Type="http://schemas.openxmlformats.org/officeDocument/2006/relationships/slide" Target="/ppt/slides/slide1.xml" Id="R8b90b928712146ef" /><Relationship Type="http://schemas.openxmlformats.org/officeDocument/2006/relationships/slide" Target="/ppt/slides/slide2.xml" Id="Rb16e0f62fd634d2e" /><Relationship Type="http://schemas.openxmlformats.org/officeDocument/2006/relationships/slide" Target="/ppt/slides/slide3.xml" Id="R146bfd1f90ba499d" /><Relationship Type="http://schemas.openxmlformats.org/officeDocument/2006/relationships/slide" Target="/ppt/slides/slide4.xml" Id="R76f27a57866f4849" /><Relationship Type="http://schemas.openxmlformats.org/officeDocument/2006/relationships/slide" Target="/ppt/slides/slide5.xml" Id="Rb86d87831d7a48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5d20e8a69148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15557e2fe4496" /><Relationship Type="http://schemas.openxmlformats.org/officeDocument/2006/relationships/theme" Target="/ppt/slideMasters/theme/theme1.xml" Id="R58a90cf770d044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715557e2fe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b02428074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f15f64ce948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6c3a1a20142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117729aad44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25f923a6a42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ÅSERAL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ÅSERAL KOMMUNE ble etablert [år] og holder til i Åseral.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Gardsvegen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4540 Åseral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28 58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post@aseral.kommune.no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www.aseral.kommune.no/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964 966 842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ÅSERAL KOMMUNE</a:t>
            </a:r>
          </a:p>
        </p:txBody>
      </p:sp>
    </p:spTree>
  </p:cSld>
  <p:clrMapOvr>
    <a:masterClrMapping xmlns:a="http://schemas.openxmlformats.org/drawingml/2006/main"/>
  </p:clrMapOvr>
</p:sld>
</file>