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df8ff37a2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9a07efc494364"/>
  </p:sldMasterIdLst>
  <p:sldIdLst>
    <p:sldId xmlns:r="http://schemas.openxmlformats.org/officeDocument/2006/relationships" id="256" r:id="Rbe6bb092b3c84b6a"/>
    <p:sldId xmlns:r="http://schemas.openxmlformats.org/officeDocument/2006/relationships" id="257" r:id="R1ab024767b2246a8"/>
    <p:sldId xmlns:r="http://schemas.openxmlformats.org/officeDocument/2006/relationships" id="258" r:id="Ra50aad6ae0ee4e48"/>
    <p:sldId xmlns:r="http://schemas.openxmlformats.org/officeDocument/2006/relationships" id="259" r:id="R800ed21505ad4be0"/>
    <p:sldId xmlns:r="http://schemas.openxmlformats.org/officeDocument/2006/relationships" id="260" r:id="R9c3902c34bf2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9a07efc494364" /><Relationship Type="http://schemas.openxmlformats.org/officeDocument/2006/relationships/slide" Target="/ppt/slides/slide1.xml" Id="Rbe6bb092b3c84b6a" /><Relationship Type="http://schemas.openxmlformats.org/officeDocument/2006/relationships/slide" Target="/ppt/slides/slide2.xml" Id="R1ab024767b2246a8" /><Relationship Type="http://schemas.openxmlformats.org/officeDocument/2006/relationships/slide" Target="/ppt/slides/slide3.xml" Id="Ra50aad6ae0ee4e48" /><Relationship Type="http://schemas.openxmlformats.org/officeDocument/2006/relationships/slide" Target="/ppt/slides/slide4.xml" Id="R800ed21505ad4be0" /><Relationship Type="http://schemas.openxmlformats.org/officeDocument/2006/relationships/slide" Target="/ppt/slides/slide5.xml" Id="R9c3902c34bf2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fb2917b73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faca85c1469e" /><Relationship Type="http://schemas.openxmlformats.org/officeDocument/2006/relationships/theme" Target="/ppt/slideMasters/theme/theme1.xml" Id="Rd8a5326822ae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6faca85c1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29593b8c2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a185f6967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22b0fd969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c8ccebd5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f338744c2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SOKNDAL KOMMUNE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postmottak@sokndal.kommune.no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