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1fe048df9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5308fea4548e9"/>
  </p:sldMasterIdLst>
  <p:sldIdLst>
    <p:sldId xmlns:r="http://schemas.openxmlformats.org/officeDocument/2006/relationships" id="256" r:id="R647c5e46d9b147aa"/>
    <p:sldId xmlns:r="http://schemas.openxmlformats.org/officeDocument/2006/relationships" id="257" r:id="R80c4c6969651495b"/>
    <p:sldId xmlns:r="http://schemas.openxmlformats.org/officeDocument/2006/relationships" id="258" r:id="R6f38e2b68a1340e8"/>
    <p:sldId xmlns:r="http://schemas.openxmlformats.org/officeDocument/2006/relationships" id="259" r:id="R11ff41c7fa9f4ee8"/>
    <p:sldId xmlns:r="http://schemas.openxmlformats.org/officeDocument/2006/relationships" id="260" r:id="Rd2d5d7b4d5454ba2"/>
    <p:sldId xmlns:r="http://schemas.openxmlformats.org/officeDocument/2006/relationships" id="261" r:id="Rfb960841035b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5308fea4548e9" /><Relationship Type="http://schemas.openxmlformats.org/officeDocument/2006/relationships/slide" Target="/ppt/slides/slide1.xml" Id="R647c5e46d9b147aa" /><Relationship Type="http://schemas.openxmlformats.org/officeDocument/2006/relationships/slide" Target="/ppt/slides/slide2.xml" Id="R80c4c6969651495b" /><Relationship Type="http://schemas.openxmlformats.org/officeDocument/2006/relationships/slide" Target="/ppt/slides/slide3.xml" Id="R6f38e2b68a1340e8" /><Relationship Type="http://schemas.openxmlformats.org/officeDocument/2006/relationships/slide" Target="/ppt/slides/slide4.xml" Id="R11ff41c7fa9f4ee8" /><Relationship Type="http://schemas.openxmlformats.org/officeDocument/2006/relationships/slide" Target="/ppt/slides/slide5.xml" Id="Rd2d5d7b4d5454ba2" /><Relationship Type="http://schemas.openxmlformats.org/officeDocument/2006/relationships/slide" Target="/ppt/slides/slide6.xml" Id="Rfb960841035b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fcc7c42c9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e96d853604d5a" /><Relationship Type="http://schemas.openxmlformats.org/officeDocument/2006/relationships/theme" Target="/ppt/slideMasters/theme/theme1.xml" Id="R95f4c2669c26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e96d85360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f8edc751d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e917eb387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f6ab210d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94293f23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6c20200a0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a0598b6cc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postmottak@sokndal.kommune.no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www.sokndal.kommune.no/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