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8c36ab952f4e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854b47409a4d19"/>
  </p:sldMasterIdLst>
  <p:sldIdLst>
    <p:sldId xmlns:r="http://schemas.openxmlformats.org/officeDocument/2006/relationships" id="256" r:id="Rdba7b27c756f431a"/>
    <p:sldId xmlns:r="http://schemas.openxmlformats.org/officeDocument/2006/relationships" id="257" r:id="Re1d165eb306c41fb"/>
    <p:sldId xmlns:r="http://schemas.openxmlformats.org/officeDocument/2006/relationships" id="258" r:id="Rc3597177c80b430a"/>
    <p:sldId xmlns:r="http://schemas.openxmlformats.org/officeDocument/2006/relationships" id="259" r:id="R79201d30ecd24ce8"/>
    <p:sldId xmlns:r="http://schemas.openxmlformats.org/officeDocument/2006/relationships" id="260" r:id="R0fc1878c39eb4c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854b47409a4d19" /><Relationship Type="http://schemas.openxmlformats.org/officeDocument/2006/relationships/slide" Target="/ppt/slides/slide1.xml" Id="Rdba7b27c756f431a" /><Relationship Type="http://schemas.openxmlformats.org/officeDocument/2006/relationships/slide" Target="/ppt/slides/slide2.xml" Id="Re1d165eb306c41fb" /><Relationship Type="http://schemas.openxmlformats.org/officeDocument/2006/relationships/slide" Target="/ppt/slides/slide3.xml" Id="Rc3597177c80b430a" /><Relationship Type="http://schemas.openxmlformats.org/officeDocument/2006/relationships/slide" Target="/ppt/slides/slide4.xml" Id="R79201d30ecd24ce8" /><Relationship Type="http://schemas.openxmlformats.org/officeDocument/2006/relationships/slide" Target="/ppt/slides/slide5.xml" Id="R0fc1878c39eb4c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17b924445744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d68c325614778" /><Relationship Type="http://schemas.openxmlformats.org/officeDocument/2006/relationships/theme" Target="/ppt/slideMasters/theme/theme1.xml" Id="R86368bb5b3fb40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ed68c3256147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03e68afb84e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abc6ea07545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8e143cc3741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0f807bddc41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660a485f942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KOMMUNE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33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postmottak@sandnes.kommune.no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www.sandnes.kommune.no/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