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baf3a5762c44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7d1927117b4b78"/>
  </p:sldMasterIdLst>
  <p:sldIdLst>
    <p:sldId xmlns:r="http://schemas.openxmlformats.org/officeDocument/2006/relationships" id="256" r:id="R743783f3113b4194"/>
    <p:sldId xmlns:r="http://schemas.openxmlformats.org/officeDocument/2006/relationships" id="257" r:id="Rdc09c07a55934f1c"/>
    <p:sldId xmlns:r="http://schemas.openxmlformats.org/officeDocument/2006/relationships" id="258" r:id="Ra7ad55d3fcb94bb1"/>
    <p:sldId xmlns:r="http://schemas.openxmlformats.org/officeDocument/2006/relationships" id="259" r:id="Rb74a22eccd144cda"/>
    <p:sldId xmlns:r="http://schemas.openxmlformats.org/officeDocument/2006/relationships" id="260" r:id="R6695381e600e4653"/>
    <p:sldId xmlns:r="http://schemas.openxmlformats.org/officeDocument/2006/relationships" id="261" r:id="Reb7d915dffa64b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7d1927117b4b78" /><Relationship Type="http://schemas.openxmlformats.org/officeDocument/2006/relationships/slide" Target="/ppt/slides/slide1.xml" Id="R743783f3113b4194" /><Relationship Type="http://schemas.openxmlformats.org/officeDocument/2006/relationships/slide" Target="/ppt/slides/slide2.xml" Id="Rdc09c07a55934f1c" /><Relationship Type="http://schemas.openxmlformats.org/officeDocument/2006/relationships/slide" Target="/ppt/slides/slide3.xml" Id="Ra7ad55d3fcb94bb1" /><Relationship Type="http://schemas.openxmlformats.org/officeDocument/2006/relationships/slide" Target="/ppt/slides/slide4.xml" Id="Rb74a22eccd144cda" /><Relationship Type="http://schemas.openxmlformats.org/officeDocument/2006/relationships/slide" Target="/ppt/slides/slide5.xml" Id="R6695381e600e4653" /><Relationship Type="http://schemas.openxmlformats.org/officeDocument/2006/relationships/slide" Target="/ppt/slides/slide6.xml" Id="Reb7d915dffa64b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98bf98e86d41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fc1d0ca5d476c" /><Relationship Type="http://schemas.openxmlformats.org/officeDocument/2006/relationships/theme" Target="/ppt/slideMasters/theme/theme1.xml" Id="R26ad702a390f49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6fc1d0ca5d47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6f39a59084d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c6577bb364a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bb230bfbd41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364962e6f43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0ccd96dc44b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ee547b10d4b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33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postmottak@sandnes.kommune.no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www.sandnes.kommune.no/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