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d3e35aedca41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55186df50a4ed8"/>
  </p:sldMasterIdLst>
  <p:sldIdLst>
    <p:sldId xmlns:r="http://schemas.openxmlformats.org/officeDocument/2006/relationships" id="256" r:id="R3ba4a36bb5da4bc6"/>
    <p:sldId xmlns:r="http://schemas.openxmlformats.org/officeDocument/2006/relationships" id="257" r:id="R4ccea329cbe94e7e"/>
    <p:sldId xmlns:r="http://schemas.openxmlformats.org/officeDocument/2006/relationships" id="258" r:id="R305eb18dcaa34df1"/>
    <p:sldId xmlns:r="http://schemas.openxmlformats.org/officeDocument/2006/relationships" id="259" r:id="R85b08a63ce134e42"/>
    <p:sldId xmlns:r="http://schemas.openxmlformats.org/officeDocument/2006/relationships" id="260" r:id="Rbe6162a5583341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55186df50a4ed8" /><Relationship Type="http://schemas.openxmlformats.org/officeDocument/2006/relationships/slide" Target="/ppt/slides/slide1.xml" Id="R3ba4a36bb5da4bc6" /><Relationship Type="http://schemas.openxmlformats.org/officeDocument/2006/relationships/slide" Target="/ppt/slides/slide2.xml" Id="R4ccea329cbe94e7e" /><Relationship Type="http://schemas.openxmlformats.org/officeDocument/2006/relationships/slide" Target="/ppt/slides/slide3.xml" Id="R305eb18dcaa34df1" /><Relationship Type="http://schemas.openxmlformats.org/officeDocument/2006/relationships/slide" Target="/ppt/slides/slide4.xml" Id="R85b08a63ce134e42" /><Relationship Type="http://schemas.openxmlformats.org/officeDocument/2006/relationships/slide" Target="/ppt/slides/slide5.xml" Id="Rbe6162a5583341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0bdb51614844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78969745dd4f71" /><Relationship Type="http://schemas.openxmlformats.org/officeDocument/2006/relationships/theme" Target="/ppt/slideMasters/theme/theme1.xml" Id="Rb5b730c304f545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78969745dd4f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2ae1207624b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cc5b0461647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7721ce0a44f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03aca07914e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ad81af1494d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TOKKE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TOKKE KOMMUNE ble etablert [år] og holder til i 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Storvegen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3880 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 07 52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postmottak@tokke.kommune.no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www.tokke.kommune.no/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TOKKE KOMMUNE</a:t>
            </a:r>
          </a:p>
        </p:txBody>
      </p:sp>
    </p:spTree>
  </p:cSld>
  <p:clrMapOvr>
    <a:masterClrMapping xmlns:a="http://schemas.openxmlformats.org/drawingml/2006/main"/>
  </p:clrMapOvr>
</p:sld>
</file>