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0959b2c48f4f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2c7489659e4e74"/>
  </p:sldMasterIdLst>
  <p:sldIdLst>
    <p:sldId xmlns:r="http://schemas.openxmlformats.org/officeDocument/2006/relationships" id="256" r:id="R37899ce424404fa8"/>
    <p:sldId xmlns:r="http://schemas.openxmlformats.org/officeDocument/2006/relationships" id="257" r:id="Rdfe5acaba58a43a8"/>
    <p:sldId xmlns:r="http://schemas.openxmlformats.org/officeDocument/2006/relationships" id="258" r:id="R37f4f7172f144544"/>
    <p:sldId xmlns:r="http://schemas.openxmlformats.org/officeDocument/2006/relationships" id="259" r:id="R7557b37b5cac4420"/>
    <p:sldId xmlns:r="http://schemas.openxmlformats.org/officeDocument/2006/relationships" id="260" r:id="R55029f0eb1ee46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2c7489659e4e74" /><Relationship Type="http://schemas.openxmlformats.org/officeDocument/2006/relationships/slide" Target="/ppt/slides/slide1.xml" Id="R37899ce424404fa8" /><Relationship Type="http://schemas.openxmlformats.org/officeDocument/2006/relationships/slide" Target="/ppt/slides/slide2.xml" Id="Rdfe5acaba58a43a8" /><Relationship Type="http://schemas.openxmlformats.org/officeDocument/2006/relationships/slide" Target="/ppt/slides/slide3.xml" Id="R37f4f7172f144544" /><Relationship Type="http://schemas.openxmlformats.org/officeDocument/2006/relationships/slide" Target="/ppt/slides/slide4.xml" Id="R7557b37b5cac4420" /><Relationship Type="http://schemas.openxmlformats.org/officeDocument/2006/relationships/slide" Target="/ppt/slides/slide5.xml" Id="R55029f0eb1ee46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67304ec1a54f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46f72247542b7" /><Relationship Type="http://schemas.openxmlformats.org/officeDocument/2006/relationships/theme" Target="/ppt/slideMasters/theme/theme1.xml" Id="Rb697e2f7425741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146f72247542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b63c537ad4b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f8beafb374e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7ce3ab3f84a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9777f135245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d119a813647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SIRDAL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SIRDAL KOMMUNE ble etablert [år] og holder til i Tonstad.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Tonstadveien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4440 Tonstad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 37 90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post@sirdal.kommune.no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www.sirdal.kommune.no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964 964 165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SIRDAL KOMMUNE</a:t>
            </a:r>
          </a:p>
        </p:txBody>
      </p:sp>
    </p:spTree>
  </p:cSld>
  <p:clrMapOvr>
    <a:masterClrMapping xmlns:a="http://schemas.openxmlformats.org/drawingml/2006/main"/>
  </p:clrMapOvr>
</p:sld>
</file>